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32"/>
  </p:notesMasterIdLst>
  <p:sldIdLst>
    <p:sldId id="256" r:id="rId2"/>
    <p:sldId id="257"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Lst>
  <p:sldSz cx="9144000" cy="5143500" type="screen16x9"/>
  <p:notesSz cx="6858000" cy="9144000"/>
  <p:embeddedFontLst>
    <p:embeddedFont>
      <p:font typeface="Arial Black" panose="020B0A04020102020204" pitchFamily="34" charset="0"/>
      <p:regular r:id="rId33"/>
      <p:bold r:id="rId34"/>
    </p:embeddedFont>
    <p:embeddedFont>
      <p:font typeface="Calibri" panose="020F0502020204030204" pitchFamily="34" charset="0"/>
      <p:regular r:id="rId35"/>
      <p:bold r:id="rId36"/>
      <p:italic r:id="rId37"/>
      <p:boldItalic r:id="rId38"/>
    </p:embeddedFont>
    <p:embeddedFont>
      <p:font typeface="Cambria" panose="02040503050406030204" pitchFamily="18" charset="0"/>
      <p:regular r:id="rId39"/>
      <p:bold r:id="rId40"/>
      <p:italic r:id="rId41"/>
      <p:boldItalic r:id="rId42"/>
    </p:embeddedFont>
    <p:embeddedFont>
      <p:font typeface="Corben" panose="020B0604020202020204" charset="0"/>
      <p:regular r:id="rId43"/>
      <p:bold r:id="rId44"/>
    </p:embeddedFont>
    <p:embeddedFont>
      <p:font typeface="Quattrocento Sans" panose="020B0502050000020003" pitchFamily="34" charset="0"/>
      <p:regular r:id="rId45"/>
      <p:bold r:id="rId46"/>
      <p:italic r:id="rId47"/>
      <p:boldItalic r:id="rId4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49" roundtripDataSignature="AMtx7miaggYccIpntFb3sYLSH4zzLB7NPw=="/>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DB7C11D-C44F-469B-8C20-07086CD9B795}" v="80" dt="2023-08-06T16:25:10.21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varScale="1">
        <p:scale>
          <a:sx n="100" d="100"/>
          <a:sy n="100" d="100"/>
        </p:scale>
        <p:origin x="0" y="0"/>
      </p:cViewPr>
      <p:guideLst>
        <p:guide orient="horz" pos="1620"/>
        <p:guide pos="2880"/>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7.fntdata"/><Relationship Id="rId21" Type="http://schemas.openxmlformats.org/officeDocument/2006/relationships/slide" Target="slides/slide20.xml"/><Relationship Id="rId34" Type="http://schemas.openxmlformats.org/officeDocument/2006/relationships/font" Target="fonts/font2.fntdata"/><Relationship Id="rId42" Type="http://schemas.openxmlformats.org/officeDocument/2006/relationships/font" Target="fonts/font10.fntdata"/><Relationship Id="rId47" Type="http://schemas.openxmlformats.org/officeDocument/2006/relationships/font" Target="fonts/font15.fntdata"/><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font" Target="fonts/font8.fntdata"/><Relationship Id="rId45" Type="http://schemas.openxmlformats.org/officeDocument/2006/relationships/font" Target="fonts/font13.fntdata"/><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2.fntdata"/><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 Id="rId43" Type="http://schemas.openxmlformats.org/officeDocument/2006/relationships/font" Target="fonts/font11.fntdata"/><Relationship Id="rId48" Type="http://schemas.openxmlformats.org/officeDocument/2006/relationships/font" Target="fonts/font16.fntdata"/><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font" Target="fonts/font6.fntdata"/><Relationship Id="rId46" Type="http://schemas.openxmlformats.org/officeDocument/2006/relationships/font" Target="fonts/font14.fntdata"/><Relationship Id="rId20" Type="http://schemas.openxmlformats.org/officeDocument/2006/relationships/slide" Target="slides/slide19.xml"/><Relationship Id="rId41" Type="http://schemas.openxmlformats.org/officeDocument/2006/relationships/font" Target="fonts/font9.fntdata"/><Relationship Id="rId54"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4.fntdata"/><Relationship Id="rId49" Type="http://customschemas.google.com/relationships/presentationmetadata" Target="meta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6"/>
        <p:cNvGrpSpPr/>
        <p:nvPr/>
      </p:nvGrpSpPr>
      <p:grpSpPr>
        <a:xfrm>
          <a:off x="0" y="0"/>
          <a:ext cx="0" cy="0"/>
          <a:chOff x="0" y="0"/>
          <a:chExt cx="0" cy="0"/>
        </a:xfrm>
      </p:grpSpPr>
      <p:sp>
        <p:nvSpPr>
          <p:cNvPr id="1297" name="Google Shape;1297;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298" name="Google Shape;1298;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8"/>
        <p:cNvGrpSpPr/>
        <p:nvPr/>
      </p:nvGrpSpPr>
      <p:grpSpPr>
        <a:xfrm>
          <a:off x="0" y="0"/>
          <a:ext cx="0" cy="0"/>
          <a:chOff x="0" y="0"/>
          <a:chExt cx="0" cy="0"/>
        </a:xfrm>
      </p:grpSpPr>
      <p:sp>
        <p:nvSpPr>
          <p:cNvPr id="1399" name="Google Shape;1399;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00" name="Google Shape;1400;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3"/>
        <p:cNvGrpSpPr/>
        <p:nvPr/>
      </p:nvGrpSpPr>
      <p:grpSpPr>
        <a:xfrm>
          <a:off x="0" y="0"/>
          <a:ext cx="0" cy="0"/>
          <a:chOff x="0" y="0"/>
          <a:chExt cx="0" cy="0"/>
        </a:xfrm>
      </p:grpSpPr>
      <p:sp>
        <p:nvSpPr>
          <p:cNvPr id="1404" name="Google Shape;1404;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05" name="Google Shape;1405;p11:notes"/>
          <p:cNvSpPr>
            <a:spLocks noGrp="1" noRot="1" noChangeAspect="1"/>
          </p:cNvSpPr>
          <p:nvPr>
            <p:ph type="sldImg" idx="2"/>
          </p:nvPr>
        </p:nvSpPr>
        <p:spPr>
          <a:xfrm>
            <a:off x="379413" y="685800"/>
            <a:ext cx="6097587"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1"/>
        <p:cNvGrpSpPr/>
        <p:nvPr/>
      </p:nvGrpSpPr>
      <p:grpSpPr>
        <a:xfrm>
          <a:off x="0" y="0"/>
          <a:ext cx="0" cy="0"/>
          <a:chOff x="0" y="0"/>
          <a:chExt cx="0" cy="0"/>
        </a:xfrm>
      </p:grpSpPr>
      <p:sp>
        <p:nvSpPr>
          <p:cNvPr id="1412" name="Google Shape;1412;g237febebef0_1_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13" name="Google Shape;1413;g237febebef0_1_2:notes"/>
          <p:cNvSpPr>
            <a:spLocks noGrp="1" noRot="1" noChangeAspect="1"/>
          </p:cNvSpPr>
          <p:nvPr>
            <p:ph type="sldImg" idx="2"/>
          </p:nvPr>
        </p:nvSpPr>
        <p:spPr>
          <a:xfrm>
            <a:off x="379413" y="685800"/>
            <a:ext cx="6097587"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0"/>
        <p:cNvGrpSpPr/>
        <p:nvPr/>
      </p:nvGrpSpPr>
      <p:grpSpPr>
        <a:xfrm>
          <a:off x="0" y="0"/>
          <a:ext cx="0" cy="0"/>
          <a:chOff x="0" y="0"/>
          <a:chExt cx="0" cy="0"/>
        </a:xfrm>
      </p:grpSpPr>
      <p:sp>
        <p:nvSpPr>
          <p:cNvPr id="1421" name="Google Shape;1421;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22" name="Google Shape;1422;p12:notes"/>
          <p:cNvSpPr>
            <a:spLocks noGrp="1" noRot="1" noChangeAspect="1"/>
          </p:cNvSpPr>
          <p:nvPr>
            <p:ph type="sldImg" idx="2"/>
          </p:nvPr>
        </p:nvSpPr>
        <p:spPr>
          <a:xfrm>
            <a:off x="379413" y="685800"/>
            <a:ext cx="6097587"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6"/>
        <p:cNvGrpSpPr/>
        <p:nvPr/>
      </p:nvGrpSpPr>
      <p:grpSpPr>
        <a:xfrm>
          <a:off x="0" y="0"/>
          <a:ext cx="0" cy="0"/>
          <a:chOff x="0" y="0"/>
          <a:chExt cx="0" cy="0"/>
        </a:xfrm>
      </p:grpSpPr>
      <p:sp>
        <p:nvSpPr>
          <p:cNvPr id="1427" name="Google Shape;1427;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28" name="Google Shape;1428;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4"/>
        <p:cNvGrpSpPr/>
        <p:nvPr/>
      </p:nvGrpSpPr>
      <p:grpSpPr>
        <a:xfrm>
          <a:off x="0" y="0"/>
          <a:ext cx="0" cy="0"/>
          <a:chOff x="0" y="0"/>
          <a:chExt cx="0" cy="0"/>
        </a:xfrm>
      </p:grpSpPr>
      <p:sp>
        <p:nvSpPr>
          <p:cNvPr id="1435" name="Google Shape;1435;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36" name="Google Shape;1436;p16:notes"/>
          <p:cNvSpPr>
            <a:spLocks noGrp="1" noRot="1" noChangeAspect="1"/>
          </p:cNvSpPr>
          <p:nvPr>
            <p:ph type="sldImg" idx="2"/>
          </p:nvPr>
        </p:nvSpPr>
        <p:spPr>
          <a:xfrm>
            <a:off x="379413" y="685800"/>
            <a:ext cx="6097587"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0"/>
        <p:cNvGrpSpPr/>
        <p:nvPr/>
      </p:nvGrpSpPr>
      <p:grpSpPr>
        <a:xfrm>
          <a:off x="0" y="0"/>
          <a:ext cx="0" cy="0"/>
          <a:chOff x="0" y="0"/>
          <a:chExt cx="0" cy="0"/>
        </a:xfrm>
      </p:grpSpPr>
      <p:sp>
        <p:nvSpPr>
          <p:cNvPr id="1441" name="Google Shape;1441;g237febebef0_1_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42" name="Google Shape;1442;g237febebef0_1_20:notes"/>
          <p:cNvSpPr>
            <a:spLocks noGrp="1" noRot="1" noChangeAspect="1"/>
          </p:cNvSpPr>
          <p:nvPr>
            <p:ph type="sldImg" idx="2"/>
          </p:nvPr>
        </p:nvSpPr>
        <p:spPr>
          <a:xfrm>
            <a:off x="379413" y="685800"/>
            <a:ext cx="6097587"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7"/>
        <p:cNvGrpSpPr/>
        <p:nvPr/>
      </p:nvGrpSpPr>
      <p:grpSpPr>
        <a:xfrm>
          <a:off x="0" y="0"/>
          <a:ext cx="0" cy="0"/>
          <a:chOff x="0" y="0"/>
          <a:chExt cx="0" cy="0"/>
        </a:xfrm>
      </p:grpSpPr>
      <p:sp>
        <p:nvSpPr>
          <p:cNvPr id="1448" name="Google Shape;1448;g237febebef0_1_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49" name="Google Shape;1449;g237febebef0_1_28:notes"/>
          <p:cNvSpPr>
            <a:spLocks noGrp="1" noRot="1" noChangeAspect="1"/>
          </p:cNvSpPr>
          <p:nvPr>
            <p:ph type="sldImg" idx="2"/>
          </p:nvPr>
        </p:nvSpPr>
        <p:spPr>
          <a:xfrm>
            <a:off x="379413" y="685800"/>
            <a:ext cx="6097587"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4"/>
        <p:cNvGrpSpPr/>
        <p:nvPr/>
      </p:nvGrpSpPr>
      <p:grpSpPr>
        <a:xfrm>
          <a:off x="0" y="0"/>
          <a:ext cx="0" cy="0"/>
          <a:chOff x="0" y="0"/>
          <a:chExt cx="0" cy="0"/>
        </a:xfrm>
      </p:grpSpPr>
      <p:sp>
        <p:nvSpPr>
          <p:cNvPr id="1455" name="Google Shape;1455;g237febebef0_1_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56" name="Google Shape;1456;g237febebef0_1_33:notes"/>
          <p:cNvSpPr>
            <a:spLocks noGrp="1" noRot="1" noChangeAspect="1"/>
          </p:cNvSpPr>
          <p:nvPr>
            <p:ph type="sldImg" idx="2"/>
          </p:nvPr>
        </p:nvSpPr>
        <p:spPr>
          <a:xfrm>
            <a:off x="379413" y="685800"/>
            <a:ext cx="6097587"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2"/>
        <p:cNvGrpSpPr/>
        <p:nvPr/>
      </p:nvGrpSpPr>
      <p:grpSpPr>
        <a:xfrm>
          <a:off x="0" y="0"/>
          <a:ext cx="0" cy="0"/>
          <a:chOff x="0" y="0"/>
          <a:chExt cx="0" cy="0"/>
        </a:xfrm>
      </p:grpSpPr>
      <p:sp>
        <p:nvSpPr>
          <p:cNvPr id="1463" name="Google Shape;1463;g237febebef0_2_8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64" name="Google Shape;1464;g237febebef0_2_80:notes"/>
          <p:cNvSpPr>
            <a:spLocks noGrp="1" noRot="1" noChangeAspect="1"/>
          </p:cNvSpPr>
          <p:nvPr>
            <p:ph type="sldImg" idx="2"/>
          </p:nvPr>
        </p:nvSpPr>
        <p:spPr>
          <a:xfrm>
            <a:off x="379413" y="685800"/>
            <a:ext cx="6097587"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3"/>
        <p:cNvGrpSpPr/>
        <p:nvPr/>
      </p:nvGrpSpPr>
      <p:grpSpPr>
        <a:xfrm>
          <a:off x="0" y="0"/>
          <a:ext cx="0" cy="0"/>
          <a:chOff x="0" y="0"/>
          <a:chExt cx="0" cy="0"/>
        </a:xfrm>
      </p:grpSpPr>
      <p:sp>
        <p:nvSpPr>
          <p:cNvPr id="1304" name="Google Shape;1304;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05" name="Google Shape;1305;p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r>
              <a:rPr lang="en"/>
              <a:t>https://unsplash.com/photos/uXB-7la5vqA</a:t>
            </a:r>
            <a:endParaRPr/>
          </a:p>
        </p:txBody>
      </p:sp>
      <p:sp>
        <p:nvSpPr>
          <p:cNvPr id="1306" name="Google Shape;1306;p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2</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9"/>
        <p:cNvGrpSpPr/>
        <p:nvPr/>
      </p:nvGrpSpPr>
      <p:grpSpPr>
        <a:xfrm>
          <a:off x="0" y="0"/>
          <a:ext cx="0" cy="0"/>
          <a:chOff x="0" y="0"/>
          <a:chExt cx="0" cy="0"/>
        </a:xfrm>
      </p:grpSpPr>
      <p:sp>
        <p:nvSpPr>
          <p:cNvPr id="1470" name="Google Shape;1470;g237febebef0_1_5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71" name="Google Shape;1471;g237febebef0_1_52:notes"/>
          <p:cNvSpPr>
            <a:spLocks noGrp="1" noRot="1" noChangeAspect="1"/>
          </p:cNvSpPr>
          <p:nvPr>
            <p:ph type="sldImg" idx="2"/>
          </p:nvPr>
        </p:nvSpPr>
        <p:spPr>
          <a:xfrm>
            <a:off x="379413" y="685800"/>
            <a:ext cx="6097587"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5"/>
        <p:cNvGrpSpPr/>
        <p:nvPr/>
      </p:nvGrpSpPr>
      <p:grpSpPr>
        <a:xfrm>
          <a:off x="0" y="0"/>
          <a:ext cx="0" cy="0"/>
          <a:chOff x="0" y="0"/>
          <a:chExt cx="0" cy="0"/>
        </a:xfrm>
      </p:grpSpPr>
      <p:sp>
        <p:nvSpPr>
          <p:cNvPr id="1476" name="Google Shape;1476;g237febebef0_2_9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77" name="Google Shape;1477;g237febebef0_2_93:notes"/>
          <p:cNvSpPr>
            <a:spLocks noGrp="1" noRot="1" noChangeAspect="1"/>
          </p:cNvSpPr>
          <p:nvPr>
            <p:ph type="sldImg" idx="2"/>
          </p:nvPr>
        </p:nvSpPr>
        <p:spPr>
          <a:xfrm>
            <a:off x="379413" y="685800"/>
            <a:ext cx="6097587"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2"/>
        <p:cNvGrpSpPr/>
        <p:nvPr/>
      </p:nvGrpSpPr>
      <p:grpSpPr>
        <a:xfrm>
          <a:off x="0" y="0"/>
          <a:ext cx="0" cy="0"/>
          <a:chOff x="0" y="0"/>
          <a:chExt cx="0" cy="0"/>
        </a:xfrm>
      </p:grpSpPr>
      <p:sp>
        <p:nvSpPr>
          <p:cNvPr id="1483" name="Google Shape;1483;g237febebef0_2_10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84" name="Google Shape;1484;g237febebef0_2_102:notes"/>
          <p:cNvSpPr>
            <a:spLocks noGrp="1" noRot="1" noChangeAspect="1"/>
          </p:cNvSpPr>
          <p:nvPr>
            <p:ph type="sldImg" idx="2"/>
          </p:nvPr>
        </p:nvSpPr>
        <p:spPr>
          <a:xfrm>
            <a:off x="379413" y="685800"/>
            <a:ext cx="6097587"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7"/>
        <p:cNvGrpSpPr/>
        <p:nvPr/>
      </p:nvGrpSpPr>
      <p:grpSpPr>
        <a:xfrm>
          <a:off x="0" y="0"/>
          <a:ext cx="0" cy="0"/>
          <a:chOff x="0" y="0"/>
          <a:chExt cx="0" cy="0"/>
        </a:xfrm>
      </p:grpSpPr>
      <p:sp>
        <p:nvSpPr>
          <p:cNvPr id="1488" name="Google Shape;1488;g237febebef0_2_1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89" name="Google Shape;1489;g237febebef0_2_112:notes"/>
          <p:cNvSpPr>
            <a:spLocks noGrp="1" noRot="1" noChangeAspect="1"/>
          </p:cNvSpPr>
          <p:nvPr>
            <p:ph type="sldImg" idx="2"/>
          </p:nvPr>
        </p:nvSpPr>
        <p:spPr>
          <a:xfrm>
            <a:off x="379413" y="685800"/>
            <a:ext cx="6097587"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2"/>
        <p:cNvGrpSpPr/>
        <p:nvPr/>
      </p:nvGrpSpPr>
      <p:grpSpPr>
        <a:xfrm>
          <a:off x="0" y="0"/>
          <a:ext cx="0" cy="0"/>
          <a:chOff x="0" y="0"/>
          <a:chExt cx="0" cy="0"/>
        </a:xfrm>
      </p:grpSpPr>
      <p:sp>
        <p:nvSpPr>
          <p:cNvPr id="1493" name="Google Shape;1493;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94" name="Google Shape;1494;p2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endParaRPr/>
          </a:p>
        </p:txBody>
      </p:sp>
      <p:sp>
        <p:nvSpPr>
          <p:cNvPr id="1495" name="Google Shape;1495;p2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25</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3"/>
        <p:cNvGrpSpPr/>
        <p:nvPr/>
      </p:nvGrpSpPr>
      <p:grpSpPr>
        <a:xfrm>
          <a:off x="0" y="0"/>
          <a:ext cx="0" cy="0"/>
          <a:chOff x="0" y="0"/>
          <a:chExt cx="0" cy="0"/>
        </a:xfrm>
      </p:grpSpPr>
      <p:sp>
        <p:nvSpPr>
          <p:cNvPr id="1504" name="Google Shape;1504;p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505" name="Google Shape;1505;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9"/>
        <p:cNvGrpSpPr/>
        <p:nvPr/>
      </p:nvGrpSpPr>
      <p:grpSpPr>
        <a:xfrm>
          <a:off x="0" y="0"/>
          <a:ext cx="0" cy="0"/>
          <a:chOff x="0" y="0"/>
          <a:chExt cx="0" cy="0"/>
        </a:xfrm>
      </p:grpSpPr>
      <p:sp>
        <p:nvSpPr>
          <p:cNvPr id="1510" name="Google Shape;1510;p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511" name="Google Shape;1511;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5"/>
        <p:cNvGrpSpPr/>
        <p:nvPr/>
      </p:nvGrpSpPr>
      <p:grpSpPr>
        <a:xfrm>
          <a:off x="0" y="0"/>
          <a:ext cx="0" cy="0"/>
          <a:chOff x="0" y="0"/>
          <a:chExt cx="0" cy="0"/>
        </a:xfrm>
      </p:grpSpPr>
      <p:sp>
        <p:nvSpPr>
          <p:cNvPr id="1516" name="Google Shape;1516;p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517" name="Google Shape;1517;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6"/>
        <p:cNvGrpSpPr/>
        <p:nvPr/>
      </p:nvGrpSpPr>
      <p:grpSpPr>
        <a:xfrm>
          <a:off x="0" y="0"/>
          <a:ext cx="0" cy="0"/>
          <a:chOff x="0" y="0"/>
          <a:chExt cx="0" cy="0"/>
        </a:xfrm>
      </p:grpSpPr>
      <p:sp>
        <p:nvSpPr>
          <p:cNvPr id="1527" name="Google Shape;1527;p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528" name="Google Shape;1528;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5"/>
        <p:cNvGrpSpPr/>
        <p:nvPr/>
      </p:nvGrpSpPr>
      <p:grpSpPr>
        <a:xfrm>
          <a:off x="0" y="0"/>
          <a:ext cx="0" cy="0"/>
          <a:chOff x="0" y="0"/>
          <a:chExt cx="0" cy="0"/>
        </a:xfrm>
      </p:grpSpPr>
      <p:sp>
        <p:nvSpPr>
          <p:cNvPr id="1536" name="Google Shape;1536;p2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600"/>
              <a:buFont typeface="Calibri"/>
              <a:buNone/>
            </a:pPr>
            <a:endParaRPr/>
          </a:p>
        </p:txBody>
      </p:sp>
      <p:sp>
        <p:nvSpPr>
          <p:cNvPr id="1537" name="Google Shape;1537;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0"/>
        <p:cNvGrpSpPr/>
        <p:nvPr/>
      </p:nvGrpSpPr>
      <p:grpSpPr>
        <a:xfrm>
          <a:off x="0" y="0"/>
          <a:ext cx="0" cy="0"/>
          <a:chOff x="0" y="0"/>
          <a:chExt cx="0" cy="0"/>
        </a:xfrm>
      </p:grpSpPr>
      <p:sp>
        <p:nvSpPr>
          <p:cNvPr id="1341" name="Google Shape;1341;g238027af0d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2" name="Google Shape;1342;g238027af0d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9"/>
        <p:cNvGrpSpPr/>
        <p:nvPr/>
      </p:nvGrpSpPr>
      <p:grpSpPr>
        <a:xfrm>
          <a:off x="0" y="0"/>
          <a:ext cx="0" cy="0"/>
          <a:chOff x="0" y="0"/>
          <a:chExt cx="0" cy="0"/>
        </a:xfrm>
      </p:grpSpPr>
      <p:sp>
        <p:nvSpPr>
          <p:cNvPr id="1560" name="Google Shape;1560;p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561" name="Google Shape;1561;p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6"/>
        <p:cNvGrpSpPr/>
        <p:nvPr/>
      </p:nvGrpSpPr>
      <p:grpSpPr>
        <a:xfrm>
          <a:off x="0" y="0"/>
          <a:ext cx="0" cy="0"/>
          <a:chOff x="0" y="0"/>
          <a:chExt cx="0" cy="0"/>
        </a:xfrm>
      </p:grpSpPr>
      <p:sp>
        <p:nvSpPr>
          <p:cNvPr id="1347" name="Google Shape;1347;g237febebef0_2_0:notes"/>
          <p:cNvSpPr>
            <a:spLocks noGrp="1" noRot="1" noChangeAspect="1"/>
          </p:cNvSpPr>
          <p:nvPr>
            <p:ph type="sldImg" idx="2"/>
          </p:nvPr>
        </p:nvSpPr>
        <p:spPr>
          <a:xfrm>
            <a:off x="379413" y="685800"/>
            <a:ext cx="6097587"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48" name="Google Shape;1348;g237febebef0_2_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endParaRPr/>
          </a:p>
        </p:txBody>
      </p:sp>
      <p:sp>
        <p:nvSpPr>
          <p:cNvPr id="1349" name="Google Shape;1349;g237febebef0_2_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5</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5"/>
        <p:cNvGrpSpPr/>
        <p:nvPr/>
      </p:nvGrpSpPr>
      <p:grpSpPr>
        <a:xfrm>
          <a:off x="0" y="0"/>
          <a:ext cx="0" cy="0"/>
          <a:chOff x="0" y="0"/>
          <a:chExt cx="0" cy="0"/>
        </a:xfrm>
      </p:grpSpPr>
      <p:sp>
        <p:nvSpPr>
          <p:cNvPr id="1356" name="Google Shape;1356;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57" name="Google Shape;1357;p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endParaRPr/>
          </a:p>
        </p:txBody>
      </p:sp>
      <p:sp>
        <p:nvSpPr>
          <p:cNvPr id="1358" name="Google Shape;1358;p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6</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9"/>
        <p:cNvGrpSpPr/>
        <p:nvPr/>
      </p:nvGrpSpPr>
      <p:grpSpPr>
        <a:xfrm>
          <a:off x="0" y="0"/>
          <a:ext cx="0" cy="0"/>
          <a:chOff x="0" y="0"/>
          <a:chExt cx="0" cy="0"/>
        </a:xfrm>
      </p:grpSpPr>
      <p:sp>
        <p:nvSpPr>
          <p:cNvPr id="1370" name="Google Shape;1370;g237fbc4a02f_1_5:notes"/>
          <p:cNvSpPr>
            <a:spLocks noGrp="1" noRot="1" noChangeAspect="1"/>
          </p:cNvSpPr>
          <p:nvPr>
            <p:ph type="sldImg" idx="2"/>
          </p:nvPr>
        </p:nvSpPr>
        <p:spPr>
          <a:xfrm>
            <a:off x="379413" y="685800"/>
            <a:ext cx="6097587"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71" name="Google Shape;1371;g237fbc4a02f_1_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endParaRPr/>
          </a:p>
        </p:txBody>
      </p:sp>
      <p:sp>
        <p:nvSpPr>
          <p:cNvPr id="1372" name="Google Shape;1372;g237fbc4a02f_1_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7</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7"/>
        <p:cNvGrpSpPr/>
        <p:nvPr/>
      </p:nvGrpSpPr>
      <p:grpSpPr>
        <a:xfrm>
          <a:off x="0" y="0"/>
          <a:ext cx="0" cy="0"/>
          <a:chOff x="0" y="0"/>
          <a:chExt cx="0" cy="0"/>
        </a:xfrm>
      </p:grpSpPr>
      <p:sp>
        <p:nvSpPr>
          <p:cNvPr id="1378" name="Google Shape;1378;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379" name="Google Shape;1379;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5"/>
        <p:cNvGrpSpPr/>
        <p:nvPr/>
      </p:nvGrpSpPr>
      <p:grpSpPr>
        <a:xfrm>
          <a:off x="0" y="0"/>
          <a:ext cx="0" cy="0"/>
          <a:chOff x="0" y="0"/>
          <a:chExt cx="0" cy="0"/>
        </a:xfrm>
      </p:grpSpPr>
      <p:sp>
        <p:nvSpPr>
          <p:cNvPr id="1386" name="Google Shape;1386;g237fbc4a02f_1_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387" name="Google Shape;1387;g237fbc4a02f_1_26:notes"/>
          <p:cNvSpPr>
            <a:spLocks noGrp="1" noRot="1" noChangeAspect="1"/>
          </p:cNvSpPr>
          <p:nvPr>
            <p:ph type="sldImg" idx="2"/>
          </p:nvPr>
        </p:nvSpPr>
        <p:spPr>
          <a:xfrm>
            <a:off x="379413" y="685800"/>
            <a:ext cx="6097587"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1"/>
        <p:cNvGrpSpPr/>
        <p:nvPr/>
      </p:nvGrpSpPr>
      <p:grpSpPr>
        <a:xfrm>
          <a:off x="0" y="0"/>
          <a:ext cx="0" cy="0"/>
          <a:chOff x="0" y="0"/>
          <a:chExt cx="0" cy="0"/>
        </a:xfrm>
      </p:grpSpPr>
      <p:sp>
        <p:nvSpPr>
          <p:cNvPr id="1392" name="Google Shape;1392;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393" name="Google Shape;1393;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_Title Slide" type="title">
  <p:cSld name="TITLE">
    <p:spTree>
      <p:nvGrpSpPr>
        <p:cNvPr id="1" name="Shape 14"/>
        <p:cNvGrpSpPr/>
        <p:nvPr/>
      </p:nvGrpSpPr>
      <p:grpSpPr>
        <a:xfrm>
          <a:off x="0" y="0"/>
          <a:ext cx="0" cy="0"/>
          <a:chOff x="0" y="0"/>
          <a:chExt cx="0" cy="0"/>
        </a:xfrm>
      </p:grpSpPr>
      <p:sp>
        <p:nvSpPr>
          <p:cNvPr id="15" name="Google Shape;15;p30"/>
          <p:cNvSpPr txBox="1">
            <a:spLocks noGrp="1"/>
          </p:cNvSpPr>
          <p:nvPr>
            <p:ph type="ctrTitle"/>
          </p:nvPr>
        </p:nvSpPr>
        <p:spPr>
          <a:xfrm>
            <a:off x="4085819" y="519522"/>
            <a:ext cx="4209528" cy="2058584"/>
          </a:xfrm>
          <a:prstGeom prst="rect">
            <a:avLst/>
          </a:prstGeom>
          <a:noFill/>
          <a:ln>
            <a:noFill/>
          </a:ln>
        </p:spPr>
        <p:txBody>
          <a:bodyPr spcFirstLastPara="1" wrap="square" lIns="0" tIns="45700" rIns="0" bIns="45700" anchor="b" anchorCtr="0">
            <a:noAutofit/>
          </a:bodyPr>
          <a:lstStyle>
            <a:lvl1pPr lvl="0" algn="l">
              <a:lnSpc>
                <a:spcPct val="100000"/>
              </a:lnSpc>
              <a:spcBef>
                <a:spcPts val="0"/>
              </a:spcBef>
              <a:spcAft>
                <a:spcPts val="0"/>
              </a:spcAft>
              <a:buClr>
                <a:schemeClr val="lt1"/>
              </a:buClr>
              <a:buSzPts val="5400"/>
              <a:buFont typeface="Quattrocento Sans"/>
              <a:buNone/>
              <a:defRPr sz="5400">
                <a:solidFill>
                  <a:schemeClr val="lt1"/>
                </a:solidFill>
                <a:latin typeface="Quattrocento Sans"/>
                <a:ea typeface="Quattrocento Sans"/>
                <a:cs typeface="Quattrocento Sans"/>
                <a:sym typeface="Quattrocento Sans"/>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6" name="Google Shape;16;p30"/>
          <p:cNvSpPr txBox="1">
            <a:spLocks noGrp="1"/>
          </p:cNvSpPr>
          <p:nvPr>
            <p:ph type="subTitle" idx="1"/>
          </p:nvPr>
        </p:nvSpPr>
        <p:spPr>
          <a:xfrm>
            <a:off x="4068218" y="2578106"/>
            <a:ext cx="4229910" cy="573330"/>
          </a:xfrm>
          <a:prstGeom prst="rect">
            <a:avLst/>
          </a:prstGeom>
          <a:noFill/>
          <a:ln>
            <a:noFill/>
          </a:ln>
        </p:spPr>
        <p:txBody>
          <a:bodyPr spcFirstLastPara="1" wrap="square" lIns="0" tIns="45700" rIns="0" bIns="45700" anchor="t" anchorCtr="0">
            <a:normAutofit/>
          </a:bodyPr>
          <a:lstStyle>
            <a:lvl1pPr lvl="0" algn="l">
              <a:lnSpc>
                <a:spcPct val="100000"/>
              </a:lnSpc>
              <a:spcBef>
                <a:spcPts val="400"/>
              </a:spcBef>
              <a:spcAft>
                <a:spcPts val="0"/>
              </a:spcAft>
              <a:buClr>
                <a:schemeClr val="lt1"/>
              </a:buClr>
              <a:buSzPts val="2100"/>
              <a:buNone/>
              <a:defRPr sz="2100">
                <a:solidFill>
                  <a:schemeClr val="lt1"/>
                </a:solidFill>
                <a:latin typeface="Quattrocento Sans"/>
                <a:ea typeface="Quattrocento Sans"/>
                <a:cs typeface="Quattrocento Sans"/>
                <a:sym typeface="Quattrocento Sans"/>
              </a:defRPr>
            </a:lvl1pPr>
            <a:lvl2pPr lvl="1" algn="ctr">
              <a:lnSpc>
                <a:spcPct val="100000"/>
              </a:lnSpc>
              <a:spcBef>
                <a:spcPts val="500"/>
              </a:spcBef>
              <a:spcAft>
                <a:spcPts val="0"/>
              </a:spcAft>
              <a:buClr>
                <a:srgbClr val="888888"/>
              </a:buClr>
              <a:buSzPts val="2400"/>
              <a:buNone/>
              <a:defRPr>
                <a:solidFill>
                  <a:srgbClr val="888888"/>
                </a:solidFill>
              </a:defRPr>
            </a:lvl2pPr>
            <a:lvl3pPr lvl="2" algn="ctr">
              <a:lnSpc>
                <a:spcPct val="100000"/>
              </a:lnSpc>
              <a:spcBef>
                <a:spcPts val="400"/>
              </a:spcBef>
              <a:spcAft>
                <a:spcPts val="0"/>
              </a:spcAft>
              <a:buClr>
                <a:srgbClr val="888888"/>
              </a:buClr>
              <a:buSzPts val="1800"/>
              <a:buNone/>
              <a:defRPr>
                <a:solidFill>
                  <a:srgbClr val="888888"/>
                </a:solidFill>
              </a:defRPr>
            </a:lvl3pPr>
            <a:lvl4pPr lvl="3" algn="ctr">
              <a:lnSpc>
                <a:spcPct val="100000"/>
              </a:lnSpc>
              <a:spcBef>
                <a:spcPts val="300"/>
              </a:spcBef>
              <a:spcAft>
                <a:spcPts val="0"/>
              </a:spcAft>
              <a:buClr>
                <a:srgbClr val="888888"/>
              </a:buClr>
              <a:buSzPts val="1500"/>
              <a:buNone/>
              <a:defRPr>
                <a:solidFill>
                  <a:srgbClr val="888888"/>
                </a:solidFill>
              </a:defRPr>
            </a:lvl4pPr>
            <a:lvl5pPr lvl="4" algn="ctr">
              <a:lnSpc>
                <a:spcPct val="100000"/>
              </a:lnSpc>
              <a:spcBef>
                <a:spcPts val="300"/>
              </a:spcBef>
              <a:spcAft>
                <a:spcPts val="0"/>
              </a:spcAft>
              <a:buClr>
                <a:srgbClr val="888888"/>
              </a:buClr>
              <a:buSzPts val="15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a:endParaRPr/>
          </a:p>
        </p:txBody>
      </p:sp>
      <p:sp>
        <p:nvSpPr>
          <p:cNvPr id="17" name="Google Shape;17;p30"/>
          <p:cNvSpPr/>
          <p:nvPr/>
        </p:nvSpPr>
        <p:spPr>
          <a:xfrm>
            <a:off x="0" y="4731990"/>
            <a:ext cx="9144000" cy="411510"/>
          </a:xfrm>
          <a:prstGeom prst="rect">
            <a:avLst/>
          </a:prstGeom>
          <a:solidFill>
            <a:srgbClr val="002060"/>
          </a:solidFill>
          <a:ln w="25400" cap="flat" cmpd="sng">
            <a:solidFill>
              <a:srgbClr val="002060"/>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Quattrocento Sans"/>
              <a:ea typeface="Quattrocento Sans"/>
              <a:cs typeface="Quattrocento Sans"/>
              <a:sym typeface="Quattrocento Sans"/>
            </a:endParaRPr>
          </a:p>
        </p:txBody>
      </p:sp>
      <p:grpSp>
        <p:nvGrpSpPr>
          <p:cNvPr id="18" name="Google Shape;18;p30"/>
          <p:cNvGrpSpPr/>
          <p:nvPr/>
        </p:nvGrpSpPr>
        <p:grpSpPr>
          <a:xfrm>
            <a:off x="88334" y="0"/>
            <a:ext cx="3088831" cy="5001210"/>
            <a:chOff x="117748" y="1"/>
            <a:chExt cx="3527025" cy="6668280"/>
          </a:xfrm>
        </p:grpSpPr>
        <p:sp>
          <p:nvSpPr>
            <p:cNvPr id="19" name="Google Shape;19;p30"/>
            <p:cNvSpPr/>
            <p:nvPr/>
          </p:nvSpPr>
          <p:spPr>
            <a:xfrm rot="5400000">
              <a:off x="2986479" y="4075771"/>
              <a:ext cx="83200" cy="86647"/>
            </a:xfrm>
            <a:custGeom>
              <a:avLst/>
              <a:gdLst/>
              <a:ahLst/>
              <a:cxnLst/>
              <a:rect l="l" t="t" r="r" b="b"/>
              <a:pathLst>
                <a:path w="184213" h="160496" extrusionOk="0">
                  <a:moveTo>
                    <a:pt x="184214"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0" name="Google Shape;20;p30"/>
            <p:cNvSpPr/>
            <p:nvPr/>
          </p:nvSpPr>
          <p:spPr>
            <a:xfrm rot="5400000">
              <a:off x="2986479" y="4532666"/>
              <a:ext cx="83200" cy="86647"/>
            </a:xfrm>
            <a:custGeom>
              <a:avLst/>
              <a:gdLst/>
              <a:ahLst/>
              <a:cxnLst/>
              <a:rect l="l" t="t" r="r" b="b"/>
              <a:pathLst>
                <a:path w="184213" h="160496" extrusionOk="0">
                  <a:moveTo>
                    <a:pt x="184214"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1" name="Google Shape;21;p30"/>
            <p:cNvSpPr/>
            <p:nvPr/>
          </p:nvSpPr>
          <p:spPr>
            <a:xfrm rot="5400000">
              <a:off x="2986479" y="4989560"/>
              <a:ext cx="83200" cy="86647"/>
            </a:xfrm>
            <a:custGeom>
              <a:avLst/>
              <a:gdLst/>
              <a:ahLst/>
              <a:cxnLst/>
              <a:rect l="l" t="t" r="r" b="b"/>
              <a:pathLst>
                <a:path w="184213" h="160496" extrusionOk="0">
                  <a:moveTo>
                    <a:pt x="184214"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2" name="Google Shape;22;p30"/>
            <p:cNvSpPr/>
            <p:nvPr/>
          </p:nvSpPr>
          <p:spPr>
            <a:xfrm rot="5400000">
              <a:off x="2986479" y="5446455"/>
              <a:ext cx="83200" cy="86647"/>
            </a:xfrm>
            <a:custGeom>
              <a:avLst/>
              <a:gdLst/>
              <a:ahLst/>
              <a:cxnLst/>
              <a:rect l="l" t="t" r="r" b="b"/>
              <a:pathLst>
                <a:path w="184213" h="160496" extrusionOk="0">
                  <a:moveTo>
                    <a:pt x="184213"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3" name="Google Shape;23;p30"/>
            <p:cNvSpPr/>
            <p:nvPr/>
          </p:nvSpPr>
          <p:spPr>
            <a:xfrm rot="5400000">
              <a:off x="2986479" y="5903350"/>
              <a:ext cx="83200" cy="86647"/>
            </a:xfrm>
            <a:custGeom>
              <a:avLst/>
              <a:gdLst/>
              <a:ahLst/>
              <a:cxnLst/>
              <a:rect l="l" t="t" r="r" b="b"/>
              <a:pathLst>
                <a:path w="184213" h="160496" extrusionOk="0">
                  <a:moveTo>
                    <a:pt x="184213"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4" name="Google Shape;24;p30"/>
            <p:cNvSpPr/>
            <p:nvPr/>
          </p:nvSpPr>
          <p:spPr>
            <a:xfrm rot="5400000">
              <a:off x="2986459" y="6360275"/>
              <a:ext cx="83240" cy="86647"/>
            </a:xfrm>
            <a:custGeom>
              <a:avLst/>
              <a:gdLst/>
              <a:ahLst/>
              <a:cxnLst/>
              <a:rect l="l" t="t" r="r" b="b"/>
              <a:pathLst>
                <a:path w="184308" h="160496" extrusionOk="0">
                  <a:moveTo>
                    <a:pt x="184309"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5" name="Google Shape;25;p30"/>
            <p:cNvSpPr/>
            <p:nvPr/>
          </p:nvSpPr>
          <p:spPr>
            <a:xfrm rot="5400000">
              <a:off x="2795355" y="6583357"/>
              <a:ext cx="83200" cy="86647"/>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6" name="Google Shape;26;p30"/>
            <p:cNvSpPr/>
            <p:nvPr/>
          </p:nvSpPr>
          <p:spPr>
            <a:xfrm rot="5400000">
              <a:off x="2795355" y="6126462"/>
              <a:ext cx="83200" cy="86647"/>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7" name="Google Shape;27;p30"/>
            <p:cNvSpPr/>
            <p:nvPr/>
          </p:nvSpPr>
          <p:spPr>
            <a:xfrm rot="5400000">
              <a:off x="2795355" y="5669568"/>
              <a:ext cx="83200" cy="86647"/>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8" name="Google Shape;28;p30"/>
            <p:cNvSpPr/>
            <p:nvPr/>
          </p:nvSpPr>
          <p:spPr>
            <a:xfrm rot="5400000">
              <a:off x="2795355" y="5212673"/>
              <a:ext cx="83200" cy="86647"/>
            </a:xfrm>
            <a:custGeom>
              <a:avLst/>
              <a:gdLst/>
              <a:ahLst/>
              <a:cxnLst/>
              <a:rect l="l" t="t" r="r" b="b"/>
              <a:pathLst>
                <a:path w="184213" h="160496" extrusionOk="0">
                  <a:moveTo>
                    <a:pt x="0" y="0"/>
                  </a:moveTo>
                  <a:lnTo>
                    <a:pt x="184214"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9" name="Google Shape;29;p30"/>
            <p:cNvSpPr/>
            <p:nvPr/>
          </p:nvSpPr>
          <p:spPr>
            <a:xfrm rot="5400000">
              <a:off x="2795355" y="4755779"/>
              <a:ext cx="83200" cy="86647"/>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0" name="Google Shape;30;p30"/>
            <p:cNvSpPr/>
            <p:nvPr/>
          </p:nvSpPr>
          <p:spPr>
            <a:xfrm rot="5400000">
              <a:off x="2795355" y="4298883"/>
              <a:ext cx="83200" cy="86647"/>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1" name="Google Shape;31;p30"/>
            <p:cNvSpPr/>
            <p:nvPr/>
          </p:nvSpPr>
          <p:spPr>
            <a:xfrm rot="5400000">
              <a:off x="2604232" y="4075771"/>
              <a:ext cx="83200" cy="86647"/>
            </a:xfrm>
            <a:custGeom>
              <a:avLst/>
              <a:gdLst/>
              <a:ahLst/>
              <a:cxnLst/>
              <a:rect l="l" t="t" r="r" b="b"/>
              <a:pathLst>
                <a:path w="184213" h="160496" extrusionOk="0">
                  <a:moveTo>
                    <a:pt x="184214"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2" name="Google Shape;32;p30"/>
            <p:cNvSpPr/>
            <p:nvPr/>
          </p:nvSpPr>
          <p:spPr>
            <a:xfrm rot="5400000">
              <a:off x="2604232" y="4532666"/>
              <a:ext cx="83200" cy="86647"/>
            </a:xfrm>
            <a:custGeom>
              <a:avLst/>
              <a:gdLst/>
              <a:ahLst/>
              <a:cxnLst/>
              <a:rect l="l" t="t" r="r" b="b"/>
              <a:pathLst>
                <a:path w="184213" h="160496" extrusionOk="0">
                  <a:moveTo>
                    <a:pt x="184214"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3" name="Google Shape;33;p30"/>
            <p:cNvSpPr/>
            <p:nvPr/>
          </p:nvSpPr>
          <p:spPr>
            <a:xfrm rot="5400000">
              <a:off x="2604232" y="4989560"/>
              <a:ext cx="83200" cy="86647"/>
            </a:xfrm>
            <a:custGeom>
              <a:avLst/>
              <a:gdLst/>
              <a:ahLst/>
              <a:cxnLst/>
              <a:rect l="l" t="t" r="r" b="b"/>
              <a:pathLst>
                <a:path w="184213" h="160496" extrusionOk="0">
                  <a:moveTo>
                    <a:pt x="184214"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4" name="Google Shape;34;p30"/>
            <p:cNvSpPr/>
            <p:nvPr/>
          </p:nvSpPr>
          <p:spPr>
            <a:xfrm rot="5400000">
              <a:off x="2604232" y="5446455"/>
              <a:ext cx="83200" cy="86647"/>
            </a:xfrm>
            <a:custGeom>
              <a:avLst/>
              <a:gdLst/>
              <a:ahLst/>
              <a:cxnLst/>
              <a:rect l="l" t="t" r="r" b="b"/>
              <a:pathLst>
                <a:path w="184213" h="160496" extrusionOk="0">
                  <a:moveTo>
                    <a:pt x="184213"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5" name="Google Shape;35;p30"/>
            <p:cNvSpPr/>
            <p:nvPr/>
          </p:nvSpPr>
          <p:spPr>
            <a:xfrm rot="5400000">
              <a:off x="2604232" y="5903350"/>
              <a:ext cx="83200" cy="86647"/>
            </a:xfrm>
            <a:custGeom>
              <a:avLst/>
              <a:gdLst/>
              <a:ahLst/>
              <a:cxnLst/>
              <a:rect l="l" t="t" r="r" b="b"/>
              <a:pathLst>
                <a:path w="184213" h="160496" extrusionOk="0">
                  <a:moveTo>
                    <a:pt x="184213"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6" name="Google Shape;36;p30"/>
            <p:cNvSpPr/>
            <p:nvPr/>
          </p:nvSpPr>
          <p:spPr>
            <a:xfrm rot="5400000">
              <a:off x="2604212" y="6360275"/>
              <a:ext cx="83240" cy="86647"/>
            </a:xfrm>
            <a:custGeom>
              <a:avLst/>
              <a:gdLst/>
              <a:ahLst/>
              <a:cxnLst/>
              <a:rect l="l" t="t" r="r" b="b"/>
              <a:pathLst>
                <a:path w="184308" h="160496" extrusionOk="0">
                  <a:moveTo>
                    <a:pt x="184309"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7" name="Google Shape;37;p30"/>
            <p:cNvSpPr/>
            <p:nvPr/>
          </p:nvSpPr>
          <p:spPr>
            <a:xfrm rot="5400000">
              <a:off x="2413109" y="6583357"/>
              <a:ext cx="83200" cy="86647"/>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8" name="Google Shape;38;p30"/>
            <p:cNvSpPr/>
            <p:nvPr/>
          </p:nvSpPr>
          <p:spPr>
            <a:xfrm rot="5400000">
              <a:off x="2413109" y="6126462"/>
              <a:ext cx="83200" cy="86647"/>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9" name="Google Shape;39;p30"/>
            <p:cNvSpPr/>
            <p:nvPr/>
          </p:nvSpPr>
          <p:spPr>
            <a:xfrm rot="5400000">
              <a:off x="2413109" y="5669568"/>
              <a:ext cx="83200" cy="86647"/>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0" name="Google Shape;40;p30"/>
            <p:cNvSpPr/>
            <p:nvPr/>
          </p:nvSpPr>
          <p:spPr>
            <a:xfrm rot="5400000">
              <a:off x="2413109" y="5212673"/>
              <a:ext cx="83200" cy="86647"/>
            </a:xfrm>
            <a:custGeom>
              <a:avLst/>
              <a:gdLst/>
              <a:ahLst/>
              <a:cxnLst/>
              <a:rect l="l" t="t" r="r" b="b"/>
              <a:pathLst>
                <a:path w="184213" h="160496" extrusionOk="0">
                  <a:moveTo>
                    <a:pt x="0" y="0"/>
                  </a:moveTo>
                  <a:lnTo>
                    <a:pt x="184214"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1" name="Google Shape;41;p30"/>
            <p:cNvSpPr/>
            <p:nvPr/>
          </p:nvSpPr>
          <p:spPr>
            <a:xfrm rot="5400000">
              <a:off x="2413109" y="4755779"/>
              <a:ext cx="83200" cy="86647"/>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2" name="Google Shape;42;p30"/>
            <p:cNvSpPr/>
            <p:nvPr/>
          </p:nvSpPr>
          <p:spPr>
            <a:xfrm rot="5400000">
              <a:off x="2413109" y="4298883"/>
              <a:ext cx="83200" cy="86647"/>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3" name="Google Shape;43;p30"/>
            <p:cNvSpPr/>
            <p:nvPr/>
          </p:nvSpPr>
          <p:spPr>
            <a:xfrm rot="5400000">
              <a:off x="2221985" y="4075771"/>
              <a:ext cx="83200" cy="86647"/>
            </a:xfrm>
            <a:custGeom>
              <a:avLst/>
              <a:gdLst/>
              <a:ahLst/>
              <a:cxnLst/>
              <a:rect l="l" t="t" r="r" b="b"/>
              <a:pathLst>
                <a:path w="184213" h="160496" extrusionOk="0">
                  <a:moveTo>
                    <a:pt x="184214"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4" name="Google Shape;44;p30"/>
            <p:cNvSpPr/>
            <p:nvPr/>
          </p:nvSpPr>
          <p:spPr>
            <a:xfrm rot="5400000">
              <a:off x="2221985" y="4532666"/>
              <a:ext cx="83200" cy="86647"/>
            </a:xfrm>
            <a:custGeom>
              <a:avLst/>
              <a:gdLst/>
              <a:ahLst/>
              <a:cxnLst/>
              <a:rect l="l" t="t" r="r" b="b"/>
              <a:pathLst>
                <a:path w="184213" h="160496" extrusionOk="0">
                  <a:moveTo>
                    <a:pt x="184214"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5" name="Google Shape;45;p30"/>
            <p:cNvSpPr/>
            <p:nvPr/>
          </p:nvSpPr>
          <p:spPr>
            <a:xfrm rot="5400000">
              <a:off x="2221985" y="4989560"/>
              <a:ext cx="83200" cy="86647"/>
            </a:xfrm>
            <a:custGeom>
              <a:avLst/>
              <a:gdLst/>
              <a:ahLst/>
              <a:cxnLst/>
              <a:rect l="l" t="t" r="r" b="b"/>
              <a:pathLst>
                <a:path w="184213" h="160496" extrusionOk="0">
                  <a:moveTo>
                    <a:pt x="184214"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6" name="Google Shape;46;p30"/>
            <p:cNvSpPr/>
            <p:nvPr/>
          </p:nvSpPr>
          <p:spPr>
            <a:xfrm rot="5400000">
              <a:off x="2221985" y="5446455"/>
              <a:ext cx="83200" cy="86647"/>
            </a:xfrm>
            <a:custGeom>
              <a:avLst/>
              <a:gdLst/>
              <a:ahLst/>
              <a:cxnLst/>
              <a:rect l="l" t="t" r="r" b="b"/>
              <a:pathLst>
                <a:path w="184213" h="160496" extrusionOk="0">
                  <a:moveTo>
                    <a:pt x="184213"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7" name="Google Shape;47;p30"/>
            <p:cNvSpPr/>
            <p:nvPr/>
          </p:nvSpPr>
          <p:spPr>
            <a:xfrm rot="5400000">
              <a:off x="2221985" y="5903350"/>
              <a:ext cx="83200" cy="86647"/>
            </a:xfrm>
            <a:custGeom>
              <a:avLst/>
              <a:gdLst/>
              <a:ahLst/>
              <a:cxnLst/>
              <a:rect l="l" t="t" r="r" b="b"/>
              <a:pathLst>
                <a:path w="184213" h="160496" extrusionOk="0">
                  <a:moveTo>
                    <a:pt x="184213"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8" name="Google Shape;48;p30"/>
            <p:cNvSpPr/>
            <p:nvPr/>
          </p:nvSpPr>
          <p:spPr>
            <a:xfrm rot="5400000">
              <a:off x="2221965" y="6360275"/>
              <a:ext cx="83240" cy="86647"/>
            </a:xfrm>
            <a:custGeom>
              <a:avLst/>
              <a:gdLst/>
              <a:ahLst/>
              <a:cxnLst/>
              <a:rect l="l" t="t" r="r" b="b"/>
              <a:pathLst>
                <a:path w="184308" h="160496" extrusionOk="0">
                  <a:moveTo>
                    <a:pt x="184309"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9" name="Google Shape;49;p30"/>
            <p:cNvSpPr/>
            <p:nvPr/>
          </p:nvSpPr>
          <p:spPr>
            <a:xfrm rot="5400000">
              <a:off x="2030862" y="6583357"/>
              <a:ext cx="83200" cy="86647"/>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0" name="Google Shape;50;p30"/>
            <p:cNvSpPr/>
            <p:nvPr/>
          </p:nvSpPr>
          <p:spPr>
            <a:xfrm rot="5400000">
              <a:off x="2030862" y="6126462"/>
              <a:ext cx="83200" cy="86647"/>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1" name="Google Shape;51;p30"/>
            <p:cNvSpPr/>
            <p:nvPr/>
          </p:nvSpPr>
          <p:spPr>
            <a:xfrm rot="5400000">
              <a:off x="2030862" y="5669568"/>
              <a:ext cx="83200" cy="86647"/>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2" name="Google Shape;52;p30"/>
            <p:cNvSpPr/>
            <p:nvPr/>
          </p:nvSpPr>
          <p:spPr>
            <a:xfrm rot="5400000">
              <a:off x="2030862" y="5212673"/>
              <a:ext cx="83200" cy="86647"/>
            </a:xfrm>
            <a:custGeom>
              <a:avLst/>
              <a:gdLst/>
              <a:ahLst/>
              <a:cxnLst/>
              <a:rect l="l" t="t" r="r" b="b"/>
              <a:pathLst>
                <a:path w="184213" h="160496" extrusionOk="0">
                  <a:moveTo>
                    <a:pt x="0" y="0"/>
                  </a:moveTo>
                  <a:lnTo>
                    <a:pt x="184214"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3" name="Google Shape;53;p30"/>
            <p:cNvSpPr/>
            <p:nvPr/>
          </p:nvSpPr>
          <p:spPr>
            <a:xfrm rot="5400000">
              <a:off x="2030862" y="4755779"/>
              <a:ext cx="83200" cy="86647"/>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4" name="Google Shape;54;p30"/>
            <p:cNvSpPr/>
            <p:nvPr/>
          </p:nvSpPr>
          <p:spPr>
            <a:xfrm rot="5400000">
              <a:off x="2030862" y="4298883"/>
              <a:ext cx="83200" cy="86647"/>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5" name="Google Shape;55;p30"/>
            <p:cNvSpPr/>
            <p:nvPr/>
          </p:nvSpPr>
          <p:spPr>
            <a:xfrm rot="5400000">
              <a:off x="1839738" y="4075771"/>
              <a:ext cx="83200" cy="86647"/>
            </a:xfrm>
            <a:custGeom>
              <a:avLst/>
              <a:gdLst/>
              <a:ahLst/>
              <a:cxnLst/>
              <a:rect l="l" t="t" r="r" b="b"/>
              <a:pathLst>
                <a:path w="184213" h="160496" extrusionOk="0">
                  <a:moveTo>
                    <a:pt x="184214"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6" name="Google Shape;56;p30"/>
            <p:cNvSpPr/>
            <p:nvPr/>
          </p:nvSpPr>
          <p:spPr>
            <a:xfrm rot="5400000">
              <a:off x="1839738" y="4532666"/>
              <a:ext cx="83200" cy="86647"/>
            </a:xfrm>
            <a:custGeom>
              <a:avLst/>
              <a:gdLst/>
              <a:ahLst/>
              <a:cxnLst/>
              <a:rect l="l" t="t" r="r" b="b"/>
              <a:pathLst>
                <a:path w="184213" h="160496" extrusionOk="0">
                  <a:moveTo>
                    <a:pt x="184214"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7" name="Google Shape;57;p30"/>
            <p:cNvSpPr/>
            <p:nvPr/>
          </p:nvSpPr>
          <p:spPr>
            <a:xfrm rot="5400000">
              <a:off x="1839738" y="4989560"/>
              <a:ext cx="83200" cy="86647"/>
            </a:xfrm>
            <a:custGeom>
              <a:avLst/>
              <a:gdLst/>
              <a:ahLst/>
              <a:cxnLst/>
              <a:rect l="l" t="t" r="r" b="b"/>
              <a:pathLst>
                <a:path w="184213" h="160496" extrusionOk="0">
                  <a:moveTo>
                    <a:pt x="184214"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8" name="Google Shape;58;p30"/>
            <p:cNvSpPr/>
            <p:nvPr/>
          </p:nvSpPr>
          <p:spPr>
            <a:xfrm rot="5400000">
              <a:off x="1839738" y="5446455"/>
              <a:ext cx="83200" cy="86647"/>
            </a:xfrm>
            <a:custGeom>
              <a:avLst/>
              <a:gdLst/>
              <a:ahLst/>
              <a:cxnLst/>
              <a:rect l="l" t="t" r="r" b="b"/>
              <a:pathLst>
                <a:path w="184213" h="160496" extrusionOk="0">
                  <a:moveTo>
                    <a:pt x="184213"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9" name="Google Shape;59;p30"/>
            <p:cNvSpPr/>
            <p:nvPr/>
          </p:nvSpPr>
          <p:spPr>
            <a:xfrm rot="5400000">
              <a:off x="1839738" y="5903350"/>
              <a:ext cx="83200" cy="86647"/>
            </a:xfrm>
            <a:custGeom>
              <a:avLst/>
              <a:gdLst/>
              <a:ahLst/>
              <a:cxnLst/>
              <a:rect l="l" t="t" r="r" b="b"/>
              <a:pathLst>
                <a:path w="184213" h="160496" extrusionOk="0">
                  <a:moveTo>
                    <a:pt x="184213"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0" name="Google Shape;60;p30"/>
            <p:cNvSpPr/>
            <p:nvPr/>
          </p:nvSpPr>
          <p:spPr>
            <a:xfrm rot="5400000">
              <a:off x="1839718" y="6360275"/>
              <a:ext cx="83240" cy="86647"/>
            </a:xfrm>
            <a:custGeom>
              <a:avLst/>
              <a:gdLst/>
              <a:ahLst/>
              <a:cxnLst/>
              <a:rect l="l" t="t" r="r" b="b"/>
              <a:pathLst>
                <a:path w="184308" h="160496" extrusionOk="0">
                  <a:moveTo>
                    <a:pt x="184309"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1" name="Google Shape;61;p30"/>
            <p:cNvSpPr/>
            <p:nvPr/>
          </p:nvSpPr>
          <p:spPr>
            <a:xfrm rot="5400000">
              <a:off x="1648615" y="6583357"/>
              <a:ext cx="83200" cy="86647"/>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2" name="Google Shape;62;p30"/>
            <p:cNvSpPr/>
            <p:nvPr/>
          </p:nvSpPr>
          <p:spPr>
            <a:xfrm rot="5400000">
              <a:off x="1648615" y="6126462"/>
              <a:ext cx="83200" cy="86647"/>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3" name="Google Shape;63;p30"/>
            <p:cNvSpPr/>
            <p:nvPr/>
          </p:nvSpPr>
          <p:spPr>
            <a:xfrm rot="5400000">
              <a:off x="1648615" y="5669568"/>
              <a:ext cx="83200" cy="86647"/>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4" name="Google Shape;64;p30"/>
            <p:cNvSpPr/>
            <p:nvPr/>
          </p:nvSpPr>
          <p:spPr>
            <a:xfrm rot="5400000">
              <a:off x="1648615" y="5212673"/>
              <a:ext cx="83200" cy="86647"/>
            </a:xfrm>
            <a:custGeom>
              <a:avLst/>
              <a:gdLst/>
              <a:ahLst/>
              <a:cxnLst/>
              <a:rect l="l" t="t" r="r" b="b"/>
              <a:pathLst>
                <a:path w="184213" h="160496" extrusionOk="0">
                  <a:moveTo>
                    <a:pt x="0" y="0"/>
                  </a:moveTo>
                  <a:lnTo>
                    <a:pt x="184214"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5" name="Google Shape;65;p30"/>
            <p:cNvSpPr/>
            <p:nvPr/>
          </p:nvSpPr>
          <p:spPr>
            <a:xfrm rot="5400000">
              <a:off x="1648615" y="4755779"/>
              <a:ext cx="83200" cy="86647"/>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6" name="Google Shape;66;p30"/>
            <p:cNvSpPr/>
            <p:nvPr/>
          </p:nvSpPr>
          <p:spPr>
            <a:xfrm rot="5400000">
              <a:off x="1648615" y="4298883"/>
              <a:ext cx="83200" cy="86647"/>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7" name="Google Shape;67;p30"/>
            <p:cNvSpPr/>
            <p:nvPr/>
          </p:nvSpPr>
          <p:spPr>
            <a:xfrm rot="5400000">
              <a:off x="1457492" y="4075771"/>
              <a:ext cx="83200" cy="86647"/>
            </a:xfrm>
            <a:custGeom>
              <a:avLst/>
              <a:gdLst/>
              <a:ahLst/>
              <a:cxnLst/>
              <a:rect l="l" t="t" r="r" b="b"/>
              <a:pathLst>
                <a:path w="184213" h="160496" extrusionOk="0">
                  <a:moveTo>
                    <a:pt x="184214"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8" name="Google Shape;68;p30"/>
            <p:cNvSpPr/>
            <p:nvPr/>
          </p:nvSpPr>
          <p:spPr>
            <a:xfrm rot="5400000">
              <a:off x="1457492" y="4532666"/>
              <a:ext cx="83200" cy="86647"/>
            </a:xfrm>
            <a:custGeom>
              <a:avLst/>
              <a:gdLst/>
              <a:ahLst/>
              <a:cxnLst/>
              <a:rect l="l" t="t" r="r" b="b"/>
              <a:pathLst>
                <a:path w="184213" h="160496" extrusionOk="0">
                  <a:moveTo>
                    <a:pt x="184214"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9" name="Google Shape;69;p30"/>
            <p:cNvSpPr/>
            <p:nvPr/>
          </p:nvSpPr>
          <p:spPr>
            <a:xfrm rot="5400000">
              <a:off x="1457492" y="4989560"/>
              <a:ext cx="83200" cy="86647"/>
            </a:xfrm>
            <a:custGeom>
              <a:avLst/>
              <a:gdLst/>
              <a:ahLst/>
              <a:cxnLst/>
              <a:rect l="l" t="t" r="r" b="b"/>
              <a:pathLst>
                <a:path w="184213" h="160496" extrusionOk="0">
                  <a:moveTo>
                    <a:pt x="184214"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0" name="Google Shape;70;p30"/>
            <p:cNvSpPr/>
            <p:nvPr/>
          </p:nvSpPr>
          <p:spPr>
            <a:xfrm rot="5400000">
              <a:off x="1457492" y="5446455"/>
              <a:ext cx="83200" cy="86647"/>
            </a:xfrm>
            <a:custGeom>
              <a:avLst/>
              <a:gdLst/>
              <a:ahLst/>
              <a:cxnLst/>
              <a:rect l="l" t="t" r="r" b="b"/>
              <a:pathLst>
                <a:path w="184213" h="160496" extrusionOk="0">
                  <a:moveTo>
                    <a:pt x="184213"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1" name="Google Shape;71;p30"/>
            <p:cNvSpPr/>
            <p:nvPr/>
          </p:nvSpPr>
          <p:spPr>
            <a:xfrm rot="5400000">
              <a:off x="1457492" y="5903350"/>
              <a:ext cx="83200" cy="86647"/>
            </a:xfrm>
            <a:custGeom>
              <a:avLst/>
              <a:gdLst/>
              <a:ahLst/>
              <a:cxnLst/>
              <a:rect l="l" t="t" r="r" b="b"/>
              <a:pathLst>
                <a:path w="184213" h="160496" extrusionOk="0">
                  <a:moveTo>
                    <a:pt x="184213"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2" name="Google Shape;72;p30"/>
            <p:cNvSpPr/>
            <p:nvPr/>
          </p:nvSpPr>
          <p:spPr>
            <a:xfrm rot="5400000">
              <a:off x="1457472" y="6360275"/>
              <a:ext cx="83240" cy="86647"/>
            </a:xfrm>
            <a:custGeom>
              <a:avLst/>
              <a:gdLst/>
              <a:ahLst/>
              <a:cxnLst/>
              <a:rect l="l" t="t" r="r" b="b"/>
              <a:pathLst>
                <a:path w="184308" h="160496" extrusionOk="0">
                  <a:moveTo>
                    <a:pt x="184309"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3" name="Google Shape;73;p30"/>
            <p:cNvSpPr/>
            <p:nvPr/>
          </p:nvSpPr>
          <p:spPr>
            <a:xfrm rot="5400000">
              <a:off x="1266329" y="6583331"/>
              <a:ext cx="83200" cy="86699"/>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4" name="Google Shape;74;p30"/>
            <p:cNvSpPr/>
            <p:nvPr/>
          </p:nvSpPr>
          <p:spPr>
            <a:xfrm rot="5400000">
              <a:off x="1266329" y="6126436"/>
              <a:ext cx="83200" cy="86699"/>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5" name="Google Shape;75;p30"/>
            <p:cNvSpPr/>
            <p:nvPr/>
          </p:nvSpPr>
          <p:spPr>
            <a:xfrm rot="5400000">
              <a:off x="1266329" y="5669542"/>
              <a:ext cx="83200" cy="86699"/>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6" name="Google Shape;76;p30"/>
            <p:cNvSpPr/>
            <p:nvPr/>
          </p:nvSpPr>
          <p:spPr>
            <a:xfrm rot="5400000">
              <a:off x="1266329" y="5212647"/>
              <a:ext cx="83200" cy="86699"/>
            </a:xfrm>
            <a:custGeom>
              <a:avLst/>
              <a:gdLst/>
              <a:ahLst/>
              <a:cxnLst/>
              <a:rect l="l" t="t" r="r" b="b"/>
              <a:pathLst>
                <a:path w="184213" h="160591" extrusionOk="0">
                  <a:moveTo>
                    <a:pt x="0" y="0"/>
                  </a:moveTo>
                  <a:lnTo>
                    <a:pt x="184214"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7" name="Google Shape;77;p30"/>
            <p:cNvSpPr/>
            <p:nvPr/>
          </p:nvSpPr>
          <p:spPr>
            <a:xfrm rot="5400000">
              <a:off x="1266329" y="4755753"/>
              <a:ext cx="83200" cy="86699"/>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8" name="Google Shape;78;p30"/>
            <p:cNvSpPr/>
            <p:nvPr/>
          </p:nvSpPr>
          <p:spPr>
            <a:xfrm rot="5400000">
              <a:off x="1266329" y="4298857"/>
              <a:ext cx="83200" cy="86699"/>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9" name="Google Shape;79;p30"/>
            <p:cNvSpPr/>
            <p:nvPr/>
          </p:nvSpPr>
          <p:spPr>
            <a:xfrm rot="5400000">
              <a:off x="1075169" y="4075771"/>
              <a:ext cx="83200" cy="86647"/>
            </a:xfrm>
            <a:custGeom>
              <a:avLst/>
              <a:gdLst/>
              <a:ahLst/>
              <a:cxnLst/>
              <a:rect l="l" t="t" r="r" b="b"/>
              <a:pathLst>
                <a:path w="184213" h="160496" extrusionOk="0">
                  <a:moveTo>
                    <a:pt x="184214"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0" name="Google Shape;80;p30"/>
            <p:cNvSpPr/>
            <p:nvPr/>
          </p:nvSpPr>
          <p:spPr>
            <a:xfrm rot="5400000">
              <a:off x="1075169" y="4532666"/>
              <a:ext cx="83200" cy="86647"/>
            </a:xfrm>
            <a:custGeom>
              <a:avLst/>
              <a:gdLst/>
              <a:ahLst/>
              <a:cxnLst/>
              <a:rect l="l" t="t" r="r" b="b"/>
              <a:pathLst>
                <a:path w="184213" h="160496" extrusionOk="0">
                  <a:moveTo>
                    <a:pt x="184214"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1" name="Google Shape;81;p30"/>
            <p:cNvSpPr/>
            <p:nvPr/>
          </p:nvSpPr>
          <p:spPr>
            <a:xfrm rot="5400000">
              <a:off x="1075169" y="4989560"/>
              <a:ext cx="83200" cy="86647"/>
            </a:xfrm>
            <a:custGeom>
              <a:avLst/>
              <a:gdLst/>
              <a:ahLst/>
              <a:cxnLst/>
              <a:rect l="l" t="t" r="r" b="b"/>
              <a:pathLst>
                <a:path w="184213" h="160496" extrusionOk="0">
                  <a:moveTo>
                    <a:pt x="184214"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2" name="Google Shape;82;p30"/>
            <p:cNvSpPr/>
            <p:nvPr/>
          </p:nvSpPr>
          <p:spPr>
            <a:xfrm rot="5400000">
              <a:off x="1075169" y="5446455"/>
              <a:ext cx="83200" cy="86647"/>
            </a:xfrm>
            <a:custGeom>
              <a:avLst/>
              <a:gdLst/>
              <a:ahLst/>
              <a:cxnLst/>
              <a:rect l="l" t="t" r="r" b="b"/>
              <a:pathLst>
                <a:path w="184213" h="160496" extrusionOk="0">
                  <a:moveTo>
                    <a:pt x="184213"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3" name="Google Shape;83;p30"/>
            <p:cNvSpPr/>
            <p:nvPr/>
          </p:nvSpPr>
          <p:spPr>
            <a:xfrm rot="5400000">
              <a:off x="1075169" y="5903350"/>
              <a:ext cx="83200" cy="86647"/>
            </a:xfrm>
            <a:custGeom>
              <a:avLst/>
              <a:gdLst/>
              <a:ahLst/>
              <a:cxnLst/>
              <a:rect l="l" t="t" r="r" b="b"/>
              <a:pathLst>
                <a:path w="184213" h="160496" extrusionOk="0">
                  <a:moveTo>
                    <a:pt x="184213"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4" name="Google Shape;84;p30"/>
            <p:cNvSpPr/>
            <p:nvPr/>
          </p:nvSpPr>
          <p:spPr>
            <a:xfrm rot="5400000">
              <a:off x="1075149" y="6360275"/>
              <a:ext cx="83240" cy="86647"/>
            </a:xfrm>
            <a:custGeom>
              <a:avLst/>
              <a:gdLst/>
              <a:ahLst/>
              <a:cxnLst/>
              <a:rect l="l" t="t" r="r" b="b"/>
              <a:pathLst>
                <a:path w="184308" h="160496" extrusionOk="0">
                  <a:moveTo>
                    <a:pt x="184309"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5" name="Google Shape;85;p30"/>
            <p:cNvSpPr/>
            <p:nvPr/>
          </p:nvSpPr>
          <p:spPr>
            <a:xfrm rot="5400000">
              <a:off x="884046" y="6583357"/>
              <a:ext cx="83200" cy="86647"/>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6" name="Google Shape;86;p30"/>
            <p:cNvSpPr/>
            <p:nvPr/>
          </p:nvSpPr>
          <p:spPr>
            <a:xfrm rot="5400000">
              <a:off x="884046" y="6126462"/>
              <a:ext cx="83200" cy="86647"/>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7" name="Google Shape;87;p30"/>
            <p:cNvSpPr/>
            <p:nvPr/>
          </p:nvSpPr>
          <p:spPr>
            <a:xfrm rot="5400000">
              <a:off x="884046" y="5669568"/>
              <a:ext cx="83200" cy="86647"/>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8" name="Google Shape;88;p30"/>
            <p:cNvSpPr/>
            <p:nvPr/>
          </p:nvSpPr>
          <p:spPr>
            <a:xfrm rot="5400000">
              <a:off x="884046" y="5212673"/>
              <a:ext cx="83200" cy="86647"/>
            </a:xfrm>
            <a:custGeom>
              <a:avLst/>
              <a:gdLst/>
              <a:ahLst/>
              <a:cxnLst/>
              <a:rect l="l" t="t" r="r" b="b"/>
              <a:pathLst>
                <a:path w="184213" h="160496" extrusionOk="0">
                  <a:moveTo>
                    <a:pt x="0" y="0"/>
                  </a:moveTo>
                  <a:lnTo>
                    <a:pt x="184214"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9" name="Google Shape;89;p30"/>
            <p:cNvSpPr/>
            <p:nvPr/>
          </p:nvSpPr>
          <p:spPr>
            <a:xfrm rot="5400000">
              <a:off x="884046" y="4755779"/>
              <a:ext cx="83200" cy="86647"/>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0" name="Google Shape;90;p30"/>
            <p:cNvSpPr/>
            <p:nvPr/>
          </p:nvSpPr>
          <p:spPr>
            <a:xfrm rot="5400000">
              <a:off x="884046" y="4298883"/>
              <a:ext cx="83200" cy="86647"/>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1" name="Google Shape;91;p30"/>
            <p:cNvSpPr/>
            <p:nvPr/>
          </p:nvSpPr>
          <p:spPr>
            <a:xfrm rot="5400000">
              <a:off x="692922" y="4075771"/>
              <a:ext cx="83200" cy="86647"/>
            </a:xfrm>
            <a:custGeom>
              <a:avLst/>
              <a:gdLst/>
              <a:ahLst/>
              <a:cxnLst/>
              <a:rect l="l" t="t" r="r" b="b"/>
              <a:pathLst>
                <a:path w="184213" h="160496" extrusionOk="0">
                  <a:moveTo>
                    <a:pt x="184214"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2" name="Google Shape;92;p30"/>
            <p:cNvSpPr/>
            <p:nvPr/>
          </p:nvSpPr>
          <p:spPr>
            <a:xfrm rot="5400000">
              <a:off x="692922" y="4532666"/>
              <a:ext cx="83200" cy="86647"/>
            </a:xfrm>
            <a:custGeom>
              <a:avLst/>
              <a:gdLst/>
              <a:ahLst/>
              <a:cxnLst/>
              <a:rect l="l" t="t" r="r" b="b"/>
              <a:pathLst>
                <a:path w="184213" h="160496" extrusionOk="0">
                  <a:moveTo>
                    <a:pt x="184214"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3" name="Google Shape;93;p30"/>
            <p:cNvSpPr/>
            <p:nvPr/>
          </p:nvSpPr>
          <p:spPr>
            <a:xfrm rot="5400000">
              <a:off x="692922" y="4989560"/>
              <a:ext cx="83200" cy="86647"/>
            </a:xfrm>
            <a:custGeom>
              <a:avLst/>
              <a:gdLst/>
              <a:ahLst/>
              <a:cxnLst/>
              <a:rect l="l" t="t" r="r" b="b"/>
              <a:pathLst>
                <a:path w="184213" h="160496" extrusionOk="0">
                  <a:moveTo>
                    <a:pt x="184214"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4" name="Google Shape;94;p30"/>
            <p:cNvSpPr/>
            <p:nvPr/>
          </p:nvSpPr>
          <p:spPr>
            <a:xfrm rot="5400000">
              <a:off x="692922" y="5446455"/>
              <a:ext cx="83200" cy="86647"/>
            </a:xfrm>
            <a:custGeom>
              <a:avLst/>
              <a:gdLst/>
              <a:ahLst/>
              <a:cxnLst/>
              <a:rect l="l" t="t" r="r" b="b"/>
              <a:pathLst>
                <a:path w="184213" h="160496" extrusionOk="0">
                  <a:moveTo>
                    <a:pt x="184213"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5" name="Google Shape;95;p30"/>
            <p:cNvSpPr/>
            <p:nvPr/>
          </p:nvSpPr>
          <p:spPr>
            <a:xfrm rot="5400000">
              <a:off x="692922" y="5903350"/>
              <a:ext cx="83200" cy="86647"/>
            </a:xfrm>
            <a:custGeom>
              <a:avLst/>
              <a:gdLst/>
              <a:ahLst/>
              <a:cxnLst/>
              <a:rect l="l" t="t" r="r" b="b"/>
              <a:pathLst>
                <a:path w="184213" h="160496" extrusionOk="0">
                  <a:moveTo>
                    <a:pt x="184213"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6" name="Google Shape;96;p30"/>
            <p:cNvSpPr/>
            <p:nvPr/>
          </p:nvSpPr>
          <p:spPr>
            <a:xfrm rot="5400000">
              <a:off x="692902" y="6360275"/>
              <a:ext cx="83240" cy="86647"/>
            </a:xfrm>
            <a:custGeom>
              <a:avLst/>
              <a:gdLst/>
              <a:ahLst/>
              <a:cxnLst/>
              <a:rect l="l" t="t" r="r" b="b"/>
              <a:pathLst>
                <a:path w="184308" h="160496" extrusionOk="0">
                  <a:moveTo>
                    <a:pt x="184309"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7" name="Google Shape;97;p30"/>
            <p:cNvSpPr/>
            <p:nvPr/>
          </p:nvSpPr>
          <p:spPr>
            <a:xfrm rot="5400000">
              <a:off x="501799" y="6583357"/>
              <a:ext cx="83200" cy="86647"/>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8" name="Google Shape;98;p30"/>
            <p:cNvSpPr/>
            <p:nvPr/>
          </p:nvSpPr>
          <p:spPr>
            <a:xfrm rot="5400000">
              <a:off x="501799" y="6126462"/>
              <a:ext cx="83200" cy="86647"/>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9" name="Google Shape;99;p30"/>
            <p:cNvSpPr/>
            <p:nvPr/>
          </p:nvSpPr>
          <p:spPr>
            <a:xfrm rot="5400000">
              <a:off x="501799" y="5669568"/>
              <a:ext cx="83200" cy="86647"/>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0" name="Google Shape;100;p30"/>
            <p:cNvSpPr/>
            <p:nvPr/>
          </p:nvSpPr>
          <p:spPr>
            <a:xfrm rot="5400000">
              <a:off x="501799" y="5212673"/>
              <a:ext cx="83200" cy="86647"/>
            </a:xfrm>
            <a:custGeom>
              <a:avLst/>
              <a:gdLst/>
              <a:ahLst/>
              <a:cxnLst/>
              <a:rect l="l" t="t" r="r" b="b"/>
              <a:pathLst>
                <a:path w="184213" h="160496" extrusionOk="0">
                  <a:moveTo>
                    <a:pt x="0" y="0"/>
                  </a:moveTo>
                  <a:lnTo>
                    <a:pt x="184214"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1" name="Google Shape;101;p30"/>
            <p:cNvSpPr/>
            <p:nvPr/>
          </p:nvSpPr>
          <p:spPr>
            <a:xfrm rot="5400000">
              <a:off x="501799" y="4755779"/>
              <a:ext cx="83200" cy="86647"/>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2" name="Google Shape;102;p30"/>
            <p:cNvSpPr/>
            <p:nvPr/>
          </p:nvSpPr>
          <p:spPr>
            <a:xfrm rot="5400000">
              <a:off x="501799" y="4298883"/>
              <a:ext cx="83200" cy="86647"/>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3" name="Google Shape;103;p30"/>
            <p:cNvSpPr/>
            <p:nvPr/>
          </p:nvSpPr>
          <p:spPr>
            <a:xfrm rot="5400000">
              <a:off x="310637" y="4075745"/>
              <a:ext cx="83200" cy="86699"/>
            </a:xfrm>
            <a:custGeom>
              <a:avLst/>
              <a:gdLst/>
              <a:ahLst/>
              <a:cxnLst/>
              <a:rect l="l" t="t" r="r" b="b"/>
              <a:pathLst>
                <a:path w="184213" h="160591" extrusionOk="0">
                  <a:moveTo>
                    <a:pt x="184214"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4" name="Google Shape;104;p30"/>
            <p:cNvSpPr/>
            <p:nvPr/>
          </p:nvSpPr>
          <p:spPr>
            <a:xfrm rot="5400000">
              <a:off x="310637" y="4532640"/>
              <a:ext cx="83200" cy="86699"/>
            </a:xfrm>
            <a:custGeom>
              <a:avLst/>
              <a:gdLst/>
              <a:ahLst/>
              <a:cxnLst/>
              <a:rect l="l" t="t" r="r" b="b"/>
              <a:pathLst>
                <a:path w="184213" h="160591" extrusionOk="0">
                  <a:moveTo>
                    <a:pt x="184214"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5" name="Google Shape;105;p30"/>
            <p:cNvSpPr/>
            <p:nvPr/>
          </p:nvSpPr>
          <p:spPr>
            <a:xfrm rot="5400000">
              <a:off x="310637" y="4989534"/>
              <a:ext cx="83200" cy="86699"/>
            </a:xfrm>
            <a:custGeom>
              <a:avLst/>
              <a:gdLst/>
              <a:ahLst/>
              <a:cxnLst/>
              <a:rect l="l" t="t" r="r" b="b"/>
              <a:pathLst>
                <a:path w="184213" h="160591" extrusionOk="0">
                  <a:moveTo>
                    <a:pt x="184214"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6" name="Google Shape;106;p30"/>
            <p:cNvSpPr/>
            <p:nvPr/>
          </p:nvSpPr>
          <p:spPr>
            <a:xfrm rot="5400000">
              <a:off x="310637" y="5446429"/>
              <a:ext cx="83200" cy="86699"/>
            </a:xfrm>
            <a:custGeom>
              <a:avLst/>
              <a:gdLst/>
              <a:ahLst/>
              <a:cxnLst/>
              <a:rect l="l" t="t" r="r" b="b"/>
              <a:pathLst>
                <a:path w="184213" h="160591" extrusionOk="0">
                  <a:moveTo>
                    <a:pt x="184213"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7" name="Google Shape;107;p30"/>
            <p:cNvSpPr/>
            <p:nvPr/>
          </p:nvSpPr>
          <p:spPr>
            <a:xfrm rot="5400000">
              <a:off x="310637" y="5903324"/>
              <a:ext cx="83200" cy="86699"/>
            </a:xfrm>
            <a:custGeom>
              <a:avLst/>
              <a:gdLst/>
              <a:ahLst/>
              <a:cxnLst/>
              <a:rect l="l" t="t" r="r" b="b"/>
              <a:pathLst>
                <a:path w="184213" h="160591" extrusionOk="0">
                  <a:moveTo>
                    <a:pt x="184213"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8" name="Google Shape;108;p30"/>
            <p:cNvSpPr/>
            <p:nvPr/>
          </p:nvSpPr>
          <p:spPr>
            <a:xfrm rot="5400000">
              <a:off x="310616" y="6360249"/>
              <a:ext cx="83242" cy="86699"/>
            </a:xfrm>
            <a:custGeom>
              <a:avLst/>
              <a:gdLst/>
              <a:ahLst/>
              <a:cxnLst/>
              <a:rect l="l" t="t" r="r" b="b"/>
              <a:pathLst>
                <a:path w="184308" h="160591" extrusionOk="0">
                  <a:moveTo>
                    <a:pt x="184309"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9" name="Google Shape;109;p30"/>
            <p:cNvSpPr/>
            <p:nvPr/>
          </p:nvSpPr>
          <p:spPr>
            <a:xfrm rot="5400000">
              <a:off x="119471" y="6583357"/>
              <a:ext cx="83200" cy="86647"/>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0" name="Google Shape;110;p30"/>
            <p:cNvSpPr/>
            <p:nvPr/>
          </p:nvSpPr>
          <p:spPr>
            <a:xfrm rot="5400000">
              <a:off x="119471" y="6126462"/>
              <a:ext cx="83200" cy="86647"/>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1" name="Google Shape;111;p30"/>
            <p:cNvSpPr/>
            <p:nvPr/>
          </p:nvSpPr>
          <p:spPr>
            <a:xfrm rot="5400000">
              <a:off x="119471" y="5669568"/>
              <a:ext cx="83200" cy="86647"/>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2" name="Google Shape;112;p30"/>
            <p:cNvSpPr/>
            <p:nvPr/>
          </p:nvSpPr>
          <p:spPr>
            <a:xfrm rot="5400000">
              <a:off x="119471" y="5212673"/>
              <a:ext cx="83200" cy="86647"/>
            </a:xfrm>
            <a:custGeom>
              <a:avLst/>
              <a:gdLst/>
              <a:ahLst/>
              <a:cxnLst/>
              <a:rect l="l" t="t" r="r" b="b"/>
              <a:pathLst>
                <a:path w="184213" h="160496" extrusionOk="0">
                  <a:moveTo>
                    <a:pt x="0" y="0"/>
                  </a:moveTo>
                  <a:lnTo>
                    <a:pt x="184214"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3" name="Google Shape;113;p30"/>
            <p:cNvSpPr/>
            <p:nvPr/>
          </p:nvSpPr>
          <p:spPr>
            <a:xfrm rot="5400000">
              <a:off x="119471" y="4755779"/>
              <a:ext cx="83200" cy="86647"/>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4" name="Google Shape;114;p30"/>
            <p:cNvSpPr/>
            <p:nvPr/>
          </p:nvSpPr>
          <p:spPr>
            <a:xfrm rot="5400000">
              <a:off x="119471" y="4298883"/>
              <a:ext cx="83200" cy="86647"/>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5" name="Google Shape;115;p30"/>
            <p:cNvSpPr/>
            <p:nvPr/>
          </p:nvSpPr>
          <p:spPr>
            <a:xfrm rot="5400000">
              <a:off x="3368726" y="4075771"/>
              <a:ext cx="83200" cy="86647"/>
            </a:xfrm>
            <a:custGeom>
              <a:avLst/>
              <a:gdLst/>
              <a:ahLst/>
              <a:cxnLst/>
              <a:rect l="l" t="t" r="r" b="b"/>
              <a:pathLst>
                <a:path w="184213" h="160496" extrusionOk="0">
                  <a:moveTo>
                    <a:pt x="184214" y="0"/>
                  </a:moveTo>
                  <a:lnTo>
                    <a:pt x="0" y="160496"/>
                  </a:lnTo>
                </a:path>
              </a:pathLst>
            </a:custGeom>
            <a:noFill/>
            <a:ln w="11425" cap="rnd" cmpd="sng">
              <a:solidFill>
                <a:schemeClr val="accent1">
                  <a:alpha val="89411"/>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6" name="Google Shape;116;p30"/>
            <p:cNvSpPr/>
            <p:nvPr/>
          </p:nvSpPr>
          <p:spPr>
            <a:xfrm rot="5400000">
              <a:off x="3368726" y="4532666"/>
              <a:ext cx="83200" cy="86647"/>
            </a:xfrm>
            <a:custGeom>
              <a:avLst/>
              <a:gdLst/>
              <a:ahLst/>
              <a:cxnLst/>
              <a:rect l="l" t="t" r="r" b="b"/>
              <a:pathLst>
                <a:path w="184213" h="160496" extrusionOk="0">
                  <a:moveTo>
                    <a:pt x="184214" y="0"/>
                  </a:moveTo>
                  <a:lnTo>
                    <a:pt x="0" y="160496"/>
                  </a:lnTo>
                </a:path>
              </a:pathLst>
            </a:custGeom>
            <a:noFill/>
            <a:ln w="11425" cap="rnd" cmpd="sng">
              <a:solidFill>
                <a:schemeClr val="accent1">
                  <a:alpha val="89411"/>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7" name="Google Shape;117;p30"/>
            <p:cNvSpPr/>
            <p:nvPr/>
          </p:nvSpPr>
          <p:spPr>
            <a:xfrm rot="5400000">
              <a:off x="3368726" y="4989560"/>
              <a:ext cx="83200" cy="86647"/>
            </a:xfrm>
            <a:custGeom>
              <a:avLst/>
              <a:gdLst/>
              <a:ahLst/>
              <a:cxnLst/>
              <a:rect l="l" t="t" r="r" b="b"/>
              <a:pathLst>
                <a:path w="184213" h="160496" extrusionOk="0">
                  <a:moveTo>
                    <a:pt x="184214" y="0"/>
                  </a:moveTo>
                  <a:lnTo>
                    <a:pt x="0" y="160496"/>
                  </a:lnTo>
                </a:path>
              </a:pathLst>
            </a:custGeom>
            <a:noFill/>
            <a:ln w="11425" cap="rnd" cmpd="sng">
              <a:solidFill>
                <a:schemeClr val="accent1">
                  <a:alpha val="89411"/>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8" name="Google Shape;118;p30"/>
            <p:cNvSpPr/>
            <p:nvPr/>
          </p:nvSpPr>
          <p:spPr>
            <a:xfrm rot="5400000">
              <a:off x="3368726" y="5446455"/>
              <a:ext cx="83200" cy="86647"/>
            </a:xfrm>
            <a:custGeom>
              <a:avLst/>
              <a:gdLst/>
              <a:ahLst/>
              <a:cxnLst/>
              <a:rect l="l" t="t" r="r" b="b"/>
              <a:pathLst>
                <a:path w="184213" h="160496" extrusionOk="0">
                  <a:moveTo>
                    <a:pt x="184213" y="0"/>
                  </a:moveTo>
                  <a:lnTo>
                    <a:pt x="0" y="160496"/>
                  </a:lnTo>
                </a:path>
              </a:pathLst>
            </a:custGeom>
            <a:noFill/>
            <a:ln w="11425" cap="rnd" cmpd="sng">
              <a:solidFill>
                <a:schemeClr val="accent1">
                  <a:alpha val="89411"/>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9" name="Google Shape;119;p30"/>
            <p:cNvSpPr/>
            <p:nvPr/>
          </p:nvSpPr>
          <p:spPr>
            <a:xfrm rot="5400000">
              <a:off x="3368726" y="5903350"/>
              <a:ext cx="83200" cy="86647"/>
            </a:xfrm>
            <a:custGeom>
              <a:avLst/>
              <a:gdLst/>
              <a:ahLst/>
              <a:cxnLst/>
              <a:rect l="l" t="t" r="r" b="b"/>
              <a:pathLst>
                <a:path w="184213" h="160496" extrusionOk="0">
                  <a:moveTo>
                    <a:pt x="184213" y="0"/>
                  </a:moveTo>
                  <a:lnTo>
                    <a:pt x="0" y="160496"/>
                  </a:lnTo>
                </a:path>
              </a:pathLst>
            </a:custGeom>
            <a:noFill/>
            <a:ln w="11425" cap="rnd" cmpd="sng">
              <a:solidFill>
                <a:schemeClr val="accent1">
                  <a:alpha val="89411"/>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0" name="Google Shape;120;p30"/>
            <p:cNvSpPr/>
            <p:nvPr/>
          </p:nvSpPr>
          <p:spPr>
            <a:xfrm rot="5400000">
              <a:off x="3368706" y="6360275"/>
              <a:ext cx="83240" cy="86647"/>
            </a:xfrm>
            <a:custGeom>
              <a:avLst/>
              <a:gdLst/>
              <a:ahLst/>
              <a:cxnLst/>
              <a:rect l="l" t="t" r="r" b="b"/>
              <a:pathLst>
                <a:path w="184308" h="160496" extrusionOk="0">
                  <a:moveTo>
                    <a:pt x="184309" y="0"/>
                  </a:moveTo>
                  <a:lnTo>
                    <a:pt x="0" y="160496"/>
                  </a:lnTo>
                </a:path>
              </a:pathLst>
            </a:custGeom>
            <a:noFill/>
            <a:ln w="11425" cap="rnd" cmpd="sng">
              <a:solidFill>
                <a:schemeClr val="accent1">
                  <a:alpha val="89411"/>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1" name="Google Shape;121;p30"/>
            <p:cNvSpPr/>
            <p:nvPr/>
          </p:nvSpPr>
          <p:spPr>
            <a:xfrm rot="5400000">
              <a:off x="3177602" y="6583357"/>
              <a:ext cx="83200" cy="86647"/>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2" name="Google Shape;122;p30"/>
            <p:cNvSpPr/>
            <p:nvPr/>
          </p:nvSpPr>
          <p:spPr>
            <a:xfrm rot="5400000">
              <a:off x="3177602" y="6126462"/>
              <a:ext cx="83200" cy="86647"/>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3" name="Google Shape;123;p30"/>
            <p:cNvSpPr/>
            <p:nvPr/>
          </p:nvSpPr>
          <p:spPr>
            <a:xfrm rot="5400000">
              <a:off x="3177602" y="5669568"/>
              <a:ext cx="83200" cy="86647"/>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4" name="Google Shape;124;p30"/>
            <p:cNvSpPr/>
            <p:nvPr/>
          </p:nvSpPr>
          <p:spPr>
            <a:xfrm rot="5400000">
              <a:off x="3177602" y="5212673"/>
              <a:ext cx="83200" cy="86647"/>
            </a:xfrm>
            <a:custGeom>
              <a:avLst/>
              <a:gdLst/>
              <a:ahLst/>
              <a:cxnLst/>
              <a:rect l="l" t="t" r="r" b="b"/>
              <a:pathLst>
                <a:path w="184213" h="160496" extrusionOk="0">
                  <a:moveTo>
                    <a:pt x="0" y="0"/>
                  </a:moveTo>
                  <a:lnTo>
                    <a:pt x="184214"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5" name="Google Shape;125;p30"/>
            <p:cNvSpPr/>
            <p:nvPr/>
          </p:nvSpPr>
          <p:spPr>
            <a:xfrm rot="5400000">
              <a:off x="3177602" y="4755779"/>
              <a:ext cx="83200" cy="86647"/>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6" name="Google Shape;126;p30"/>
            <p:cNvSpPr/>
            <p:nvPr/>
          </p:nvSpPr>
          <p:spPr>
            <a:xfrm rot="5400000">
              <a:off x="3177602" y="4298883"/>
              <a:ext cx="83200" cy="86647"/>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7" name="Google Shape;127;p30"/>
            <p:cNvSpPr/>
            <p:nvPr/>
          </p:nvSpPr>
          <p:spPr>
            <a:xfrm rot="5400000">
              <a:off x="2986479" y="-1723"/>
              <a:ext cx="83200" cy="86647"/>
            </a:xfrm>
            <a:custGeom>
              <a:avLst/>
              <a:gdLst/>
              <a:ahLst/>
              <a:cxnLst/>
              <a:rect l="l" t="t" r="r" b="b"/>
              <a:pathLst>
                <a:path w="184213" h="160496" extrusionOk="0">
                  <a:moveTo>
                    <a:pt x="184214"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8" name="Google Shape;128;p30"/>
            <p:cNvSpPr/>
            <p:nvPr/>
          </p:nvSpPr>
          <p:spPr>
            <a:xfrm rot="5400000">
              <a:off x="2986479" y="455172"/>
              <a:ext cx="83200" cy="86647"/>
            </a:xfrm>
            <a:custGeom>
              <a:avLst/>
              <a:gdLst/>
              <a:ahLst/>
              <a:cxnLst/>
              <a:rect l="l" t="t" r="r" b="b"/>
              <a:pathLst>
                <a:path w="184213" h="160496" extrusionOk="0">
                  <a:moveTo>
                    <a:pt x="184214"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9" name="Google Shape;129;p30"/>
            <p:cNvSpPr/>
            <p:nvPr/>
          </p:nvSpPr>
          <p:spPr>
            <a:xfrm rot="5400000">
              <a:off x="2986479" y="912066"/>
              <a:ext cx="83200" cy="86647"/>
            </a:xfrm>
            <a:custGeom>
              <a:avLst/>
              <a:gdLst/>
              <a:ahLst/>
              <a:cxnLst/>
              <a:rect l="l" t="t" r="r" b="b"/>
              <a:pathLst>
                <a:path w="184213" h="160496" extrusionOk="0">
                  <a:moveTo>
                    <a:pt x="184214"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30" name="Google Shape;130;p30"/>
            <p:cNvSpPr/>
            <p:nvPr/>
          </p:nvSpPr>
          <p:spPr>
            <a:xfrm rot="5400000">
              <a:off x="2986479" y="1368961"/>
              <a:ext cx="83200" cy="86647"/>
            </a:xfrm>
            <a:custGeom>
              <a:avLst/>
              <a:gdLst/>
              <a:ahLst/>
              <a:cxnLst/>
              <a:rect l="l" t="t" r="r" b="b"/>
              <a:pathLst>
                <a:path w="184213" h="160496" extrusionOk="0">
                  <a:moveTo>
                    <a:pt x="184213"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31" name="Google Shape;131;p30"/>
            <p:cNvSpPr/>
            <p:nvPr/>
          </p:nvSpPr>
          <p:spPr>
            <a:xfrm rot="5400000">
              <a:off x="2986479" y="1825856"/>
              <a:ext cx="83200" cy="86647"/>
            </a:xfrm>
            <a:custGeom>
              <a:avLst/>
              <a:gdLst/>
              <a:ahLst/>
              <a:cxnLst/>
              <a:rect l="l" t="t" r="r" b="b"/>
              <a:pathLst>
                <a:path w="184213" h="160496" extrusionOk="0">
                  <a:moveTo>
                    <a:pt x="184213"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32" name="Google Shape;132;p30"/>
            <p:cNvSpPr/>
            <p:nvPr/>
          </p:nvSpPr>
          <p:spPr>
            <a:xfrm rot="5400000">
              <a:off x="2986459" y="2282781"/>
              <a:ext cx="83240" cy="86647"/>
            </a:xfrm>
            <a:custGeom>
              <a:avLst/>
              <a:gdLst/>
              <a:ahLst/>
              <a:cxnLst/>
              <a:rect l="l" t="t" r="r" b="b"/>
              <a:pathLst>
                <a:path w="184308" h="160496" extrusionOk="0">
                  <a:moveTo>
                    <a:pt x="184309"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33" name="Google Shape;133;p30"/>
            <p:cNvSpPr/>
            <p:nvPr/>
          </p:nvSpPr>
          <p:spPr>
            <a:xfrm rot="5400000">
              <a:off x="2986479" y="2739708"/>
              <a:ext cx="83200" cy="86647"/>
            </a:xfrm>
            <a:custGeom>
              <a:avLst/>
              <a:gdLst/>
              <a:ahLst/>
              <a:cxnLst/>
              <a:rect l="l" t="t" r="r" b="b"/>
              <a:pathLst>
                <a:path w="184213" h="160496" extrusionOk="0">
                  <a:moveTo>
                    <a:pt x="184213"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34" name="Google Shape;134;p30"/>
            <p:cNvSpPr/>
            <p:nvPr/>
          </p:nvSpPr>
          <p:spPr>
            <a:xfrm rot="5400000">
              <a:off x="2986479" y="3196603"/>
              <a:ext cx="83200" cy="86647"/>
            </a:xfrm>
            <a:custGeom>
              <a:avLst/>
              <a:gdLst/>
              <a:ahLst/>
              <a:cxnLst/>
              <a:rect l="l" t="t" r="r" b="b"/>
              <a:pathLst>
                <a:path w="184213" h="160496" extrusionOk="0">
                  <a:moveTo>
                    <a:pt x="184214"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35" name="Google Shape;135;p30"/>
            <p:cNvSpPr/>
            <p:nvPr/>
          </p:nvSpPr>
          <p:spPr>
            <a:xfrm rot="5400000">
              <a:off x="2986479" y="3653497"/>
              <a:ext cx="83200" cy="86647"/>
            </a:xfrm>
            <a:custGeom>
              <a:avLst/>
              <a:gdLst/>
              <a:ahLst/>
              <a:cxnLst/>
              <a:rect l="l" t="t" r="r" b="b"/>
              <a:pathLst>
                <a:path w="184213" h="160496" extrusionOk="0">
                  <a:moveTo>
                    <a:pt x="184214"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36" name="Google Shape;136;p30"/>
            <p:cNvSpPr/>
            <p:nvPr/>
          </p:nvSpPr>
          <p:spPr>
            <a:xfrm rot="5400000">
              <a:off x="2795355" y="3876609"/>
              <a:ext cx="83200" cy="86647"/>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37" name="Google Shape;137;p30"/>
            <p:cNvSpPr/>
            <p:nvPr/>
          </p:nvSpPr>
          <p:spPr>
            <a:xfrm rot="5400000">
              <a:off x="2795355" y="3419715"/>
              <a:ext cx="83200" cy="86647"/>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38" name="Google Shape;138;p30"/>
            <p:cNvSpPr/>
            <p:nvPr/>
          </p:nvSpPr>
          <p:spPr>
            <a:xfrm rot="5400000">
              <a:off x="2795355" y="2962820"/>
              <a:ext cx="83200" cy="86647"/>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39" name="Google Shape;139;p30"/>
            <p:cNvSpPr/>
            <p:nvPr/>
          </p:nvSpPr>
          <p:spPr>
            <a:xfrm rot="5400000">
              <a:off x="2795355" y="2505863"/>
              <a:ext cx="83200" cy="86647"/>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40" name="Google Shape;140;p30"/>
            <p:cNvSpPr/>
            <p:nvPr/>
          </p:nvSpPr>
          <p:spPr>
            <a:xfrm rot="5400000">
              <a:off x="2795355" y="2048968"/>
              <a:ext cx="83200" cy="86647"/>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41" name="Google Shape;141;p30"/>
            <p:cNvSpPr/>
            <p:nvPr/>
          </p:nvSpPr>
          <p:spPr>
            <a:xfrm rot="5400000">
              <a:off x="2795355" y="1592074"/>
              <a:ext cx="83200" cy="86647"/>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42" name="Google Shape;142;p30"/>
            <p:cNvSpPr/>
            <p:nvPr/>
          </p:nvSpPr>
          <p:spPr>
            <a:xfrm rot="5400000">
              <a:off x="2795355" y="1135179"/>
              <a:ext cx="83200" cy="86647"/>
            </a:xfrm>
            <a:custGeom>
              <a:avLst/>
              <a:gdLst/>
              <a:ahLst/>
              <a:cxnLst/>
              <a:rect l="l" t="t" r="r" b="b"/>
              <a:pathLst>
                <a:path w="184213" h="160496" extrusionOk="0">
                  <a:moveTo>
                    <a:pt x="0" y="0"/>
                  </a:moveTo>
                  <a:lnTo>
                    <a:pt x="184214"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43" name="Google Shape;143;p30"/>
            <p:cNvSpPr/>
            <p:nvPr/>
          </p:nvSpPr>
          <p:spPr>
            <a:xfrm rot="5400000">
              <a:off x="2795355" y="678285"/>
              <a:ext cx="83200" cy="86647"/>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44" name="Google Shape;144;p30"/>
            <p:cNvSpPr/>
            <p:nvPr/>
          </p:nvSpPr>
          <p:spPr>
            <a:xfrm rot="5400000">
              <a:off x="2795355" y="221389"/>
              <a:ext cx="83200" cy="86647"/>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45" name="Google Shape;145;p30"/>
            <p:cNvSpPr/>
            <p:nvPr/>
          </p:nvSpPr>
          <p:spPr>
            <a:xfrm rot="5400000">
              <a:off x="2604232" y="-1723"/>
              <a:ext cx="83200" cy="86647"/>
            </a:xfrm>
            <a:custGeom>
              <a:avLst/>
              <a:gdLst/>
              <a:ahLst/>
              <a:cxnLst/>
              <a:rect l="l" t="t" r="r" b="b"/>
              <a:pathLst>
                <a:path w="184213" h="160496" extrusionOk="0">
                  <a:moveTo>
                    <a:pt x="184214"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46" name="Google Shape;146;p30"/>
            <p:cNvSpPr/>
            <p:nvPr/>
          </p:nvSpPr>
          <p:spPr>
            <a:xfrm rot="5400000">
              <a:off x="2604232" y="455172"/>
              <a:ext cx="83200" cy="86647"/>
            </a:xfrm>
            <a:custGeom>
              <a:avLst/>
              <a:gdLst/>
              <a:ahLst/>
              <a:cxnLst/>
              <a:rect l="l" t="t" r="r" b="b"/>
              <a:pathLst>
                <a:path w="184213" h="160496" extrusionOk="0">
                  <a:moveTo>
                    <a:pt x="184214"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47" name="Google Shape;147;p30"/>
            <p:cNvSpPr/>
            <p:nvPr/>
          </p:nvSpPr>
          <p:spPr>
            <a:xfrm rot="5400000">
              <a:off x="2604232" y="912066"/>
              <a:ext cx="83200" cy="86647"/>
            </a:xfrm>
            <a:custGeom>
              <a:avLst/>
              <a:gdLst/>
              <a:ahLst/>
              <a:cxnLst/>
              <a:rect l="l" t="t" r="r" b="b"/>
              <a:pathLst>
                <a:path w="184213" h="160496" extrusionOk="0">
                  <a:moveTo>
                    <a:pt x="184214"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48" name="Google Shape;148;p30"/>
            <p:cNvSpPr/>
            <p:nvPr/>
          </p:nvSpPr>
          <p:spPr>
            <a:xfrm rot="5400000">
              <a:off x="2604232" y="1368961"/>
              <a:ext cx="83200" cy="86647"/>
            </a:xfrm>
            <a:custGeom>
              <a:avLst/>
              <a:gdLst/>
              <a:ahLst/>
              <a:cxnLst/>
              <a:rect l="l" t="t" r="r" b="b"/>
              <a:pathLst>
                <a:path w="184213" h="160496" extrusionOk="0">
                  <a:moveTo>
                    <a:pt x="184213"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49" name="Google Shape;149;p30"/>
            <p:cNvSpPr/>
            <p:nvPr/>
          </p:nvSpPr>
          <p:spPr>
            <a:xfrm rot="5400000">
              <a:off x="2604232" y="1825856"/>
              <a:ext cx="83200" cy="86647"/>
            </a:xfrm>
            <a:custGeom>
              <a:avLst/>
              <a:gdLst/>
              <a:ahLst/>
              <a:cxnLst/>
              <a:rect l="l" t="t" r="r" b="b"/>
              <a:pathLst>
                <a:path w="184213" h="160496" extrusionOk="0">
                  <a:moveTo>
                    <a:pt x="184213"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50" name="Google Shape;150;p30"/>
            <p:cNvSpPr/>
            <p:nvPr/>
          </p:nvSpPr>
          <p:spPr>
            <a:xfrm rot="5400000">
              <a:off x="2604212" y="2282781"/>
              <a:ext cx="83240" cy="86647"/>
            </a:xfrm>
            <a:custGeom>
              <a:avLst/>
              <a:gdLst/>
              <a:ahLst/>
              <a:cxnLst/>
              <a:rect l="l" t="t" r="r" b="b"/>
              <a:pathLst>
                <a:path w="184308" h="160496" extrusionOk="0">
                  <a:moveTo>
                    <a:pt x="184309"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51" name="Google Shape;151;p30"/>
            <p:cNvSpPr/>
            <p:nvPr/>
          </p:nvSpPr>
          <p:spPr>
            <a:xfrm rot="5400000">
              <a:off x="2604232" y="2739708"/>
              <a:ext cx="83200" cy="86647"/>
            </a:xfrm>
            <a:custGeom>
              <a:avLst/>
              <a:gdLst/>
              <a:ahLst/>
              <a:cxnLst/>
              <a:rect l="l" t="t" r="r" b="b"/>
              <a:pathLst>
                <a:path w="184213" h="160496" extrusionOk="0">
                  <a:moveTo>
                    <a:pt x="184213"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52" name="Google Shape;152;p30"/>
            <p:cNvSpPr/>
            <p:nvPr/>
          </p:nvSpPr>
          <p:spPr>
            <a:xfrm rot="5400000">
              <a:off x="2604232" y="3196603"/>
              <a:ext cx="83200" cy="86647"/>
            </a:xfrm>
            <a:custGeom>
              <a:avLst/>
              <a:gdLst/>
              <a:ahLst/>
              <a:cxnLst/>
              <a:rect l="l" t="t" r="r" b="b"/>
              <a:pathLst>
                <a:path w="184213" h="160496" extrusionOk="0">
                  <a:moveTo>
                    <a:pt x="184214"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53" name="Google Shape;153;p30"/>
            <p:cNvSpPr/>
            <p:nvPr/>
          </p:nvSpPr>
          <p:spPr>
            <a:xfrm rot="5400000">
              <a:off x="2604232" y="3653497"/>
              <a:ext cx="83200" cy="86647"/>
            </a:xfrm>
            <a:custGeom>
              <a:avLst/>
              <a:gdLst/>
              <a:ahLst/>
              <a:cxnLst/>
              <a:rect l="l" t="t" r="r" b="b"/>
              <a:pathLst>
                <a:path w="184213" h="160496" extrusionOk="0">
                  <a:moveTo>
                    <a:pt x="184214"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54" name="Google Shape;154;p30"/>
            <p:cNvSpPr/>
            <p:nvPr/>
          </p:nvSpPr>
          <p:spPr>
            <a:xfrm rot="5400000">
              <a:off x="2413109" y="3876609"/>
              <a:ext cx="83200" cy="86647"/>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55" name="Google Shape;155;p30"/>
            <p:cNvSpPr/>
            <p:nvPr/>
          </p:nvSpPr>
          <p:spPr>
            <a:xfrm rot="5400000">
              <a:off x="2413109" y="3419715"/>
              <a:ext cx="83200" cy="86647"/>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56" name="Google Shape;156;p30"/>
            <p:cNvSpPr/>
            <p:nvPr/>
          </p:nvSpPr>
          <p:spPr>
            <a:xfrm rot="5400000">
              <a:off x="2413109" y="2962820"/>
              <a:ext cx="83200" cy="86647"/>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57" name="Google Shape;157;p30"/>
            <p:cNvSpPr/>
            <p:nvPr/>
          </p:nvSpPr>
          <p:spPr>
            <a:xfrm rot="5400000">
              <a:off x="2413109" y="2505863"/>
              <a:ext cx="83200" cy="86647"/>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58" name="Google Shape;158;p30"/>
            <p:cNvSpPr/>
            <p:nvPr/>
          </p:nvSpPr>
          <p:spPr>
            <a:xfrm rot="5400000">
              <a:off x="2413109" y="2048968"/>
              <a:ext cx="83200" cy="86647"/>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59" name="Google Shape;159;p30"/>
            <p:cNvSpPr/>
            <p:nvPr/>
          </p:nvSpPr>
          <p:spPr>
            <a:xfrm rot="5400000">
              <a:off x="2413109" y="1592074"/>
              <a:ext cx="83200" cy="86647"/>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60" name="Google Shape;160;p30"/>
            <p:cNvSpPr/>
            <p:nvPr/>
          </p:nvSpPr>
          <p:spPr>
            <a:xfrm rot="5400000">
              <a:off x="2413109" y="1135179"/>
              <a:ext cx="83200" cy="86647"/>
            </a:xfrm>
            <a:custGeom>
              <a:avLst/>
              <a:gdLst/>
              <a:ahLst/>
              <a:cxnLst/>
              <a:rect l="l" t="t" r="r" b="b"/>
              <a:pathLst>
                <a:path w="184213" h="160496" extrusionOk="0">
                  <a:moveTo>
                    <a:pt x="0" y="0"/>
                  </a:moveTo>
                  <a:lnTo>
                    <a:pt x="184214"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61" name="Google Shape;161;p30"/>
            <p:cNvSpPr/>
            <p:nvPr/>
          </p:nvSpPr>
          <p:spPr>
            <a:xfrm rot="5400000">
              <a:off x="2413109" y="678285"/>
              <a:ext cx="83200" cy="86647"/>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62" name="Google Shape;162;p30"/>
            <p:cNvSpPr/>
            <p:nvPr/>
          </p:nvSpPr>
          <p:spPr>
            <a:xfrm rot="5400000">
              <a:off x="2413109" y="221389"/>
              <a:ext cx="83200" cy="86647"/>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63" name="Google Shape;163;p30"/>
            <p:cNvSpPr/>
            <p:nvPr/>
          </p:nvSpPr>
          <p:spPr>
            <a:xfrm rot="5400000">
              <a:off x="2221985" y="-1723"/>
              <a:ext cx="83200" cy="86647"/>
            </a:xfrm>
            <a:custGeom>
              <a:avLst/>
              <a:gdLst/>
              <a:ahLst/>
              <a:cxnLst/>
              <a:rect l="l" t="t" r="r" b="b"/>
              <a:pathLst>
                <a:path w="184213" h="160496" extrusionOk="0">
                  <a:moveTo>
                    <a:pt x="184214"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64" name="Google Shape;164;p30"/>
            <p:cNvSpPr/>
            <p:nvPr/>
          </p:nvSpPr>
          <p:spPr>
            <a:xfrm rot="5400000">
              <a:off x="2221985" y="455172"/>
              <a:ext cx="83200" cy="86647"/>
            </a:xfrm>
            <a:custGeom>
              <a:avLst/>
              <a:gdLst/>
              <a:ahLst/>
              <a:cxnLst/>
              <a:rect l="l" t="t" r="r" b="b"/>
              <a:pathLst>
                <a:path w="184213" h="160496" extrusionOk="0">
                  <a:moveTo>
                    <a:pt x="184214"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65" name="Google Shape;165;p30"/>
            <p:cNvSpPr/>
            <p:nvPr/>
          </p:nvSpPr>
          <p:spPr>
            <a:xfrm rot="5400000">
              <a:off x="2221985" y="912066"/>
              <a:ext cx="83200" cy="86647"/>
            </a:xfrm>
            <a:custGeom>
              <a:avLst/>
              <a:gdLst/>
              <a:ahLst/>
              <a:cxnLst/>
              <a:rect l="l" t="t" r="r" b="b"/>
              <a:pathLst>
                <a:path w="184213" h="160496" extrusionOk="0">
                  <a:moveTo>
                    <a:pt x="184214"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66" name="Google Shape;166;p30"/>
            <p:cNvSpPr/>
            <p:nvPr/>
          </p:nvSpPr>
          <p:spPr>
            <a:xfrm rot="5400000">
              <a:off x="2221985" y="1368961"/>
              <a:ext cx="83200" cy="86647"/>
            </a:xfrm>
            <a:custGeom>
              <a:avLst/>
              <a:gdLst/>
              <a:ahLst/>
              <a:cxnLst/>
              <a:rect l="l" t="t" r="r" b="b"/>
              <a:pathLst>
                <a:path w="184213" h="160496" extrusionOk="0">
                  <a:moveTo>
                    <a:pt x="184213"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67" name="Google Shape;167;p30"/>
            <p:cNvSpPr/>
            <p:nvPr/>
          </p:nvSpPr>
          <p:spPr>
            <a:xfrm rot="5400000">
              <a:off x="2221985" y="1825856"/>
              <a:ext cx="83200" cy="86647"/>
            </a:xfrm>
            <a:custGeom>
              <a:avLst/>
              <a:gdLst/>
              <a:ahLst/>
              <a:cxnLst/>
              <a:rect l="l" t="t" r="r" b="b"/>
              <a:pathLst>
                <a:path w="184213" h="160496" extrusionOk="0">
                  <a:moveTo>
                    <a:pt x="184213"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68" name="Google Shape;168;p30"/>
            <p:cNvSpPr/>
            <p:nvPr/>
          </p:nvSpPr>
          <p:spPr>
            <a:xfrm rot="5400000">
              <a:off x="2221965" y="2282781"/>
              <a:ext cx="83240" cy="86647"/>
            </a:xfrm>
            <a:custGeom>
              <a:avLst/>
              <a:gdLst/>
              <a:ahLst/>
              <a:cxnLst/>
              <a:rect l="l" t="t" r="r" b="b"/>
              <a:pathLst>
                <a:path w="184308" h="160496" extrusionOk="0">
                  <a:moveTo>
                    <a:pt x="184309"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69" name="Google Shape;169;p30"/>
            <p:cNvSpPr/>
            <p:nvPr/>
          </p:nvSpPr>
          <p:spPr>
            <a:xfrm rot="5400000">
              <a:off x="2221985" y="2739708"/>
              <a:ext cx="83200" cy="86647"/>
            </a:xfrm>
            <a:custGeom>
              <a:avLst/>
              <a:gdLst/>
              <a:ahLst/>
              <a:cxnLst/>
              <a:rect l="l" t="t" r="r" b="b"/>
              <a:pathLst>
                <a:path w="184213" h="160496" extrusionOk="0">
                  <a:moveTo>
                    <a:pt x="184213"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70" name="Google Shape;170;p30"/>
            <p:cNvSpPr/>
            <p:nvPr/>
          </p:nvSpPr>
          <p:spPr>
            <a:xfrm rot="5400000">
              <a:off x="2221985" y="3196603"/>
              <a:ext cx="83200" cy="86647"/>
            </a:xfrm>
            <a:custGeom>
              <a:avLst/>
              <a:gdLst/>
              <a:ahLst/>
              <a:cxnLst/>
              <a:rect l="l" t="t" r="r" b="b"/>
              <a:pathLst>
                <a:path w="184213" h="160496" extrusionOk="0">
                  <a:moveTo>
                    <a:pt x="184214"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71" name="Google Shape;171;p30"/>
            <p:cNvSpPr/>
            <p:nvPr/>
          </p:nvSpPr>
          <p:spPr>
            <a:xfrm rot="5400000">
              <a:off x="2221985" y="3653497"/>
              <a:ext cx="83200" cy="86647"/>
            </a:xfrm>
            <a:custGeom>
              <a:avLst/>
              <a:gdLst/>
              <a:ahLst/>
              <a:cxnLst/>
              <a:rect l="l" t="t" r="r" b="b"/>
              <a:pathLst>
                <a:path w="184213" h="160496" extrusionOk="0">
                  <a:moveTo>
                    <a:pt x="184214"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72" name="Google Shape;172;p30"/>
            <p:cNvSpPr/>
            <p:nvPr/>
          </p:nvSpPr>
          <p:spPr>
            <a:xfrm rot="5400000">
              <a:off x="2030862" y="3876609"/>
              <a:ext cx="83200" cy="86647"/>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73" name="Google Shape;173;p30"/>
            <p:cNvSpPr/>
            <p:nvPr/>
          </p:nvSpPr>
          <p:spPr>
            <a:xfrm rot="5400000">
              <a:off x="2030862" y="3419715"/>
              <a:ext cx="83200" cy="86647"/>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74" name="Google Shape;174;p30"/>
            <p:cNvSpPr/>
            <p:nvPr/>
          </p:nvSpPr>
          <p:spPr>
            <a:xfrm rot="5400000">
              <a:off x="2030862" y="2962820"/>
              <a:ext cx="83200" cy="86647"/>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75" name="Google Shape;175;p30"/>
            <p:cNvSpPr/>
            <p:nvPr/>
          </p:nvSpPr>
          <p:spPr>
            <a:xfrm rot="5400000">
              <a:off x="2030862" y="2505863"/>
              <a:ext cx="83200" cy="86647"/>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76" name="Google Shape;176;p30"/>
            <p:cNvSpPr/>
            <p:nvPr/>
          </p:nvSpPr>
          <p:spPr>
            <a:xfrm rot="5400000">
              <a:off x="2030862" y="2048968"/>
              <a:ext cx="83200" cy="86647"/>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77" name="Google Shape;177;p30"/>
            <p:cNvSpPr/>
            <p:nvPr/>
          </p:nvSpPr>
          <p:spPr>
            <a:xfrm rot="5400000">
              <a:off x="2030862" y="1592074"/>
              <a:ext cx="83200" cy="86647"/>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78" name="Google Shape;178;p30"/>
            <p:cNvSpPr/>
            <p:nvPr/>
          </p:nvSpPr>
          <p:spPr>
            <a:xfrm rot="5400000">
              <a:off x="2030862" y="1135179"/>
              <a:ext cx="83200" cy="86647"/>
            </a:xfrm>
            <a:custGeom>
              <a:avLst/>
              <a:gdLst/>
              <a:ahLst/>
              <a:cxnLst/>
              <a:rect l="l" t="t" r="r" b="b"/>
              <a:pathLst>
                <a:path w="184213" h="160496" extrusionOk="0">
                  <a:moveTo>
                    <a:pt x="0" y="0"/>
                  </a:moveTo>
                  <a:lnTo>
                    <a:pt x="184214"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79" name="Google Shape;179;p30"/>
            <p:cNvSpPr/>
            <p:nvPr/>
          </p:nvSpPr>
          <p:spPr>
            <a:xfrm rot="5400000">
              <a:off x="2030862" y="678285"/>
              <a:ext cx="83200" cy="86647"/>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80" name="Google Shape;180;p30"/>
            <p:cNvSpPr/>
            <p:nvPr/>
          </p:nvSpPr>
          <p:spPr>
            <a:xfrm rot="5400000">
              <a:off x="2030862" y="221389"/>
              <a:ext cx="83200" cy="86647"/>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81" name="Google Shape;181;p30"/>
            <p:cNvSpPr/>
            <p:nvPr/>
          </p:nvSpPr>
          <p:spPr>
            <a:xfrm rot="5400000">
              <a:off x="1839738" y="-1723"/>
              <a:ext cx="83200" cy="86647"/>
            </a:xfrm>
            <a:custGeom>
              <a:avLst/>
              <a:gdLst/>
              <a:ahLst/>
              <a:cxnLst/>
              <a:rect l="l" t="t" r="r" b="b"/>
              <a:pathLst>
                <a:path w="184213" h="160496" extrusionOk="0">
                  <a:moveTo>
                    <a:pt x="184214"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82" name="Google Shape;182;p30"/>
            <p:cNvSpPr/>
            <p:nvPr/>
          </p:nvSpPr>
          <p:spPr>
            <a:xfrm rot="5400000">
              <a:off x="1839738" y="455172"/>
              <a:ext cx="83200" cy="86647"/>
            </a:xfrm>
            <a:custGeom>
              <a:avLst/>
              <a:gdLst/>
              <a:ahLst/>
              <a:cxnLst/>
              <a:rect l="l" t="t" r="r" b="b"/>
              <a:pathLst>
                <a:path w="184213" h="160496" extrusionOk="0">
                  <a:moveTo>
                    <a:pt x="184214"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83" name="Google Shape;183;p30"/>
            <p:cNvSpPr/>
            <p:nvPr/>
          </p:nvSpPr>
          <p:spPr>
            <a:xfrm rot="5400000">
              <a:off x="1839738" y="912066"/>
              <a:ext cx="83200" cy="86647"/>
            </a:xfrm>
            <a:custGeom>
              <a:avLst/>
              <a:gdLst/>
              <a:ahLst/>
              <a:cxnLst/>
              <a:rect l="l" t="t" r="r" b="b"/>
              <a:pathLst>
                <a:path w="184213" h="160496" extrusionOk="0">
                  <a:moveTo>
                    <a:pt x="184214"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84" name="Google Shape;184;p30"/>
            <p:cNvSpPr/>
            <p:nvPr/>
          </p:nvSpPr>
          <p:spPr>
            <a:xfrm rot="5400000">
              <a:off x="1839738" y="1368961"/>
              <a:ext cx="83200" cy="86647"/>
            </a:xfrm>
            <a:custGeom>
              <a:avLst/>
              <a:gdLst/>
              <a:ahLst/>
              <a:cxnLst/>
              <a:rect l="l" t="t" r="r" b="b"/>
              <a:pathLst>
                <a:path w="184213" h="160496" extrusionOk="0">
                  <a:moveTo>
                    <a:pt x="184213"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85" name="Google Shape;185;p30"/>
            <p:cNvSpPr/>
            <p:nvPr/>
          </p:nvSpPr>
          <p:spPr>
            <a:xfrm rot="5400000">
              <a:off x="1839738" y="1825856"/>
              <a:ext cx="83200" cy="86647"/>
            </a:xfrm>
            <a:custGeom>
              <a:avLst/>
              <a:gdLst/>
              <a:ahLst/>
              <a:cxnLst/>
              <a:rect l="l" t="t" r="r" b="b"/>
              <a:pathLst>
                <a:path w="184213" h="160496" extrusionOk="0">
                  <a:moveTo>
                    <a:pt x="184213"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86" name="Google Shape;186;p30"/>
            <p:cNvSpPr/>
            <p:nvPr/>
          </p:nvSpPr>
          <p:spPr>
            <a:xfrm rot="5400000">
              <a:off x="1839718" y="2282781"/>
              <a:ext cx="83240" cy="86647"/>
            </a:xfrm>
            <a:custGeom>
              <a:avLst/>
              <a:gdLst/>
              <a:ahLst/>
              <a:cxnLst/>
              <a:rect l="l" t="t" r="r" b="b"/>
              <a:pathLst>
                <a:path w="184308" h="160496" extrusionOk="0">
                  <a:moveTo>
                    <a:pt x="184309"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87" name="Google Shape;187;p30"/>
            <p:cNvSpPr/>
            <p:nvPr/>
          </p:nvSpPr>
          <p:spPr>
            <a:xfrm rot="5400000">
              <a:off x="1839738" y="2739708"/>
              <a:ext cx="83200" cy="86647"/>
            </a:xfrm>
            <a:custGeom>
              <a:avLst/>
              <a:gdLst/>
              <a:ahLst/>
              <a:cxnLst/>
              <a:rect l="l" t="t" r="r" b="b"/>
              <a:pathLst>
                <a:path w="184213" h="160496" extrusionOk="0">
                  <a:moveTo>
                    <a:pt x="184213"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88" name="Google Shape;188;p30"/>
            <p:cNvSpPr/>
            <p:nvPr/>
          </p:nvSpPr>
          <p:spPr>
            <a:xfrm rot="5400000">
              <a:off x="1839738" y="3196603"/>
              <a:ext cx="83200" cy="86647"/>
            </a:xfrm>
            <a:custGeom>
              <a:avLst/>
              <a:gdLst/>
              <a:ahLst/>
              <a:cxnLst/>
              <a:rect l="l" t="t" r="r" b="b"/>
              <a:pathLst>
                <a:path w="184213" h="160496" extrusionOk="0">
                  <a:moveTo>
                    <a:pt x="184214"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89" name="Google Shape;189;p30"/>
            <p:cNvSpPr/>
            <p:nvPr/>
          </p:nvSpPr>
          <p:spPr>
            <a:xfrm rot="5400000">
              <a:off x="1839738" y="3653497"/>
              <a:ext cx="83200" cy="86647"/>
            </a:xfrm>
            <a:custGeom>
              <a:avLst/>
              <a:gdLst/>
              <a:ahLst/>
              <a:cxnLst/>
              <a:rect l="l" t="t" r="r" b="b"/>
              <a:pathLst>
                <a:path w="184213" h="160496" extrusionOk="0">
                  <a:moveTo>
                    <a:pt x="184214"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90" name="Google Shape;190;p30"/>
            <p:cNvSpPr/>
            <p:nvPr/>
          </p:nvSpPr>
          <p:spPr>
            <a:xfrm rot="5400000">
              <a:off x="1648615" y="3876609"/>
              <a:ext cx="83200" cy="86647"/>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91" name="Google Shape;191;p30"/>
            <p:cNvSpPr/>
            <p:nvPr/>
          </p:nvSpPr>
          <p:spPr>
            <a:xfrm rot="5400000">
              <a:off x="1648615" y="3419715"/>
              <a:ext cx="83200" cy="86647"/>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92" name="Google Shape;192;p30"/>
            <p:cNvSpPr/>
            <p:nvPr/>
          </p:nvSpPr>
          <p:spPr>
            <a:xfrm rot="5400000">
              <a:off x="1648615" y="2962820"/>
              <a:ext cx="83200" cy="86647"/>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93" name="Google Shape;193;p30"/>
            <p:cNvSpPr/>
            <p:nvPr/>
          </p:nvSpPr>
          <p:spPr>
            <a:xfrm rot="5400000">
              <a:off x="1648615" y="2505863"/>
              <a:ext cx="83200" cy="86647"/>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94" name="Google Shape;194;p30"/>
            <p:cNvSpPr/>
            <p:nvPr/>
          </p:nvSpPr>
          <p:spPr>
            <a:xfrm rot="5400000">
              <a:off x="1648615" y="2048968"/>
              <a:ext cx="83200" cy="86647"/>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95" name="Google Shape;195;p30"/>
            <p:cNvSpPr/>
            <p:nvPr/>
          </p:nvSpPr>
          <p:spPr>
            <a:xfrm rot="5400000">
              <a:off x="1648615" y="1592074"/>
              <a:ext cx="83200" cy="86647"/>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96" name="Google Shape;196;p30"/>
            <p:cNvSpPr/>
            <p:nvPr/>
          </p:nvSpPr>
          <p:spPr>
            <a:xfrm rot="5400000">
              <a:off x="1648615" y="1135179"/>
              <a:ext cx="83200" cy="86647"/>
            </a:xfrm>
            <a:custGeom>
              <a:avLst/>
              <a:gdLst/>
              <a:ahLst/>
              <a:cxnLst/>
              <a:rect l="l" t="t" r="r" b="b"/>
              <a:pathLst>
                <a:path w="184213" h="160496" extrusionOk="0">
                  <a:moveTo>
                    <a:pt x="0" y="0"/>
                  </a:moveTo>
                  <a:lnTo>
                    <a:pt x="184214"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97" name="Google Shape;197;p30"/>
            <p:cNvSpPr/>
            <p:nvPr/>
          </p:nvSpPr>
          <p:spPr>
            <a:xfrm rot="5400000">
              <a:off x="1648615" y="678285"/>
              <a:ext cx="83200" cy="86647"/>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98" name="Google Shape;198;p30"/>
            <p:cNvSpPr/>
            <p:nvPr/>
          </p:nvSpPr>
          <p:spPr>
            <a:xfrm rot="5400000">
              <a:off x="1648615" y="221389"/>
              <a:ext cx="83200" cy="86647"/>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99" name="Google Shape;199;p30"/>
            <p:cNvSpPr/>
            <p:nvPr/>
          </p:nvSpPr>
          <p:spPr>
            <a:xfrm rot="5400000">
              <a:off x="1457492" y="-1723"/>
              <a:ext cx="83200" cy="86647"/>
            </a:xfrm>
            <a:custGeom>
              <a:avLst/>
              <a:gdLst/>
              <a:ahLst/>
              <a:cxnLst/>
              <a:rect l="l" t="t" r="r" b="b"/>
              <a:pathLst>
                <a:path w="184213" h="160496" extrusionOk="0">
                  <a:moveTo>
                    <a:pt x="184214"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00" name="Google Shape;200;p30"/>
            <p:cNvSpPr/>
            <p:nvPr/>
          </p:nvSpPr>
          <p:spPr>
            <a:xfrm rot="5400000">
              <a:off x="1457492" y="455172"/>
              <a:ext cx="83200" cy="86647"/>
            </a:xfrm>
            <a:custGeom>
              <a:avLst/>
              <a:gdLst/>
              <a:ahLst/>
              <a:cxnLst/>
              <a:rect l="l" t="t" r="r" b="b"/>
              <a:pathLst>
                <a:path w="184213" h="160496" extrusionOk="0">
                  <a:moveTo>
                    <a:pt x="184214"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01" name="Google Shape;201;p30"/>
            <p:cNvSpPr/>
            <p:nvPr/>
          </p:nvSpPr>
          <p:spPr>
            <a:xfrm rot="5400000">
              <a:off x="1457492" y="912066"/>
              <a:ext cx="83200" cy="86647"/>
            </a:xfrm>
            <a:custGeom>
              <a:avLst/>
              <a:gdLst/>
              <a:ahLst/>
              <a:cxnLst/>
              <a:rect l="l" t="t" r="r" b="b"/>
              <a:pathLst>
                <a:path w="184213" h="160496" extrusionOk="0">
                  <a:moveTo>
                    <a:pt x="184214"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02" name="Google Shape;202;p30"/>
            <p:cNvSpPr/>
            <p:nvPr/>
          </p:nvSpPr>
          <p:spPr>
            <a:xfrm rot="5400000">
              <a:off x="1457492" y="1368961"/>
              <a:ext cx="83200" cy="86647"/>
            </a:xfrm>
            <a:custGeom>
              <a:avLst/>
              <a:gdLst/>
              <a:ahLst/>
              <a:cxnLst/>
              <a:rect l="l" t="t" r="r" b="b"/>
              <a:pathLst>
                <a:path w="184213" h="160496" extrusionOk="0">
                  <a:moveTo>
                    <a:pt x="184213"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03" name="Google Shape;203;p30"/>
            <p:cNvSpPr/>
            <p:nvPr/>
          </p:nvSpPr>
          <p:spPr>
            <a:xfrm rot="5400000">
              <a:off x="1457492" y="1825856"/>
              <a:ext cx="83200" cy="86647"/>
            </a:xfrm>
            <a:custGeom>
              <a:avLst/>
              <a:gdLst/>
              <a:ahLst/>
              <a:cxnLst/>
              <a:rect l="l" t="t" r="r" b="b"/>
              <a:pathLst>
                <a:path w="184213" h="160496" extrusionOk="0">
                  <a:moveTo>
                    <a:pt x="184213"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04" name="Google Shape;204;p30"/>
            <p:cNvSpPr/>
            <p:nvPr/>
          </p:nvSpPr>
          <p:spPr>
            <a:xfrm rot="5400000">
              <a:off x="1457472" y="2282781"/>
              <a:ext cx="83240" cy="86647"/>
            </a:xfrm>
            <a:custGeom>
              <a:avLst/>
              <a:gdLst/>
              <a:ahLst/>
              <a:cxnLst/>
              <a:rect l="l" t="t" r="r" b="b"/>
              <a:pathLst>
                <a:path w="184308" h="160496" extrusionOk="0">
                  <a:moveTo>
                    <a:pt x="184309"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05" name="Google Shape;205;p30"/>
            <p:cNvSpPr/>
            <p:nvPr/>
          </p:nvSpPr>
          <p:spPr>
            <a:xfrm rot="5400000">
              <a:off x="1457492" y="2739708"/>
              <a:ext cx="83200" cy="86647"/>
            </a:xfrm>
            <a:custGeom>
              <a:avLst/>
              <a:gdLst/>
              <a:ahLst/>
              <a:cxnLst/>
              <a:rect l="l" t="t" r="r" b="b"/>
              <a:pathLst>
                <a:path w="184213" h="160496" extrusionOk="0">
                  <a:moveTo>
                    <a:pt x="184213"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06" name="Google Shape;206;p30"/>
            <p:cNvSpPr/>
            <p:nvPr/>
          </p:nvSpPr>
          <p:spPr>
            <a:xfrm rot="5400000">
              <a:off x="1457492" y="3196603"/>
              <a:ext cx="83200" cy="86647"/>
            </a:xfrm>
            <a:custGeom>
              <a:avLst/>
              <a:gdLst/>
              <a:ahLst/>
              <a:cxnLst/>
              <a:rect l="l" t="t" r="r" b="b"/>
              <a:pathLst>
                <a:path w="184213" h="160496" extrusionOk="0">
                  <a:moveTo>
                    <a:pt x="184214"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07" name="Google Shape;207;p30"/>
            <p:cNvSpPr/>
            <p:nvPr/>
          </p:nvSpPr>
          <p:spPr>
            <a:xfrm rot="5400000">
              <a:off x="1457492" y="3653497"/>
              <a:ext cx="83200" cy="86647"/>
            </a:xfrm>
            <a:custGeom>
              <a:avLst/>
              <a:gdLst/>
              <a:ahLst/>
              <a:cxnLst/>
              <a:rect l="l" t="t" r="r" b="b"/>
              <a:pathLst>
                <a:path w="184213" h="160496" extrusionOk="0">
                  <a:moveTo>
                    <a:pt x="184214"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08" name="Google Shape;208;p30"/>
            <p:cNvSpPr/>
            <p:nvPr/>
          </p:nvSpPr>
          <p:spPr>
            <a:xfrm rot="5400000">
              <a:off x="1266329" y="3876583"/>
              <a:ext cx="83200" cy="86699"/>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09" name="Google Shape;209;p30"/>
            <p:cNvSpPr/>
            <p:nvPr/>
          </p:nvSpPr>
          <p:spPr>
            <a:xfrm rot="5400000">
              <a:off x="1266329" y="3419689"/>
              <a:ext cx="83200" cy="86699"/>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10" name="Google Shape;210;p30"/>
            <p:cNvSpPr/>
            <p:nvPr/>
          </p:nvSpPr>
          <p:spPr>
            <a:xfrm rot="5400000">
              <a:off x="1266329" y="2962794"/>
              <a:ext cx="83200" cy="86699"/>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11" name="Google Shape;211;p30"/>
            <p:cNvSpPr/>
            <p:nvPr/>
          </p:nvSpPr>
          <p:spPr>
            <a:xfrm rot="5400000">
              <a:off x="1266329" y="2505837"/>
              <a:ext cx="83200" cy="86699"/>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12" name="Google Shape;212;p30"/>
            <p:cNvSpPr/>
            <p:nvPr/>
          </p:nvSpPr>
          <p:spPr>
            <a:xfrm rot="5400000">
              <a:off x="1266329" y="2048942"/>
              <a:ext cx="83200" cy="86699"/>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13" name="Google Shape;213;p30"/>
            <p:cNvSpPr/>
            <p:nvPr/>
          </p:nvSpPr>
          <p:spPr>
            <a:xfrm rot="5400000">
              <a:off x="1266329" y="1592048"/>
              <a:ext cx="83200" cy="86699"/>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14" name="Google Shape;214;p30"/>
            <p:cNvSpPr/>
            <p:nvPr/>
          </p:nvSpPr>
          <p:spPr>
            <a:xfrm rot="5400000">
              <a:off x="1266329" y="1135153"/>
              <a:ext cx="83200" cy="86699"/>
            </a:xfrm>
            <a:custGeom>
              <a:avLst/>
              <a:gdLst/>
              <a:ahLst/>
              <a:cxnLst/>
              <a:rect l="l" t="t" r="r" b="b"/>
              <a:pathLst>
                <a:path w="184213" h="160591" extrusionOk="0">
                  <a:moveTo>
                    <a:pt x="0" y="0"/>
                  </a:moveTo>
                  <a:lnTo>
                    <a:pt x="184214"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15" name="Google Shape;215;p30"/>
            <p:cNvSpPr/>
            <p:nvPr/>
          </p:nvSpPr>
          <p:spPr>
            <a:xfrm rot="5400000">
              <a:off x="1266329" y="678259"/>
              <a:ext cx="83200" cy="86699"/>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16" name="Google Shape;216;p30"/>
            <p:cNvSpPr/>
            <p:nvPr/>
          </p:nvSpPr>
          <p:spPr>
            <a:xfrm rot="5400000">
              <a:off x="1266329" y="221363"/>
              <a:ext cx="83200" cy="86699"/>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17" name="Google Shape;217;p30"/>
            <p:cNvSpPr/>
            <p:nvPr/>
          </p:nvSpPr>
          <p:spPr>
            <a:xfrm rot="5400000">
              <a:off x="1075169" y="-1723"/>
              <a:ext cx="83200" cy="86647"/>
            </a:xfrm>
            <a:custGeom>
              <a:avLst/>
              <a:gdLst/>
              <a:ahLst/>
              <a:cxnLst/>
              <a:rect l="l" t="t" r="r" b="b"/>
              <a:pathLst>
                <a:path w="184213" h="160496" extrusionOk="0">
                  <a:moveTo>
                    <a:pt x="184214"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18" name="Google Shape;218;p30"/>
            <p:cNvSpPr/>
            <p:nvPr/>
          </p:nvSpPr>
          <p:spPr>
            <a:xfrm rot="5400000">
              <a:off x="1075169" y="455172"/>
              <a:ext cx="83200" cy="86647"/>
            </a:xfrm>
            <a:custGeom>
              <a:avLst/>
              <a:gdLst/>
              <a:ahLst/>
              <a:cxnLst/>
              <a:rect l="l" t="t" r="r" b="b"/>
              <a:pathLst>
                <a:path w="184213" h="160496" extrusionOk="0">
                  <a:moveTo>
                    <a:pt x="184214"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19" name="Google Shape;219;p30"/>
            <p:cNvSpPr/>
            <p:nvPr/>
          </p:nvSpPr>
          <p:spPr>
            <a:xfrm rot="5400000">
              <a:off x="1075169" y="912066"/>
              <a:ext cx="83200" cy="86647"/>
            </a:xfrm>
            <a:custGeom>
              <a:avLst/>
              <a:gdLst/>
              <a:ahLst/>
              <a:cxnLst/>
              <a:rect l="l" t="t" r="r" b="b"/>
              <a:pathLst>
                <a:path w="184213" h="160496" extrusionOk="0">
                  <a:moveTo>
                    <a:pt x="184214"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20" name="Google Shape;220;p30"/>
            <p:cNvSpPr/>
            <p:nvPr/>
          </p:nvSpPr>
          <p:spPr>
            <a:xfrm rot="5400000">
              <a:off x="1075169" y="1368961"/>
              <a:ext cx="83200" cy="86647"/>
            </a:xfrm>
            <a:custGeom>
              <a:avLst/>
              <a:gdLst/>
              <a:ahLst/>
              <a:cxnLst/>
              <a:rect l="l" t="t" r="r" b="b"/>
              <a:pathLst>
                <a:path w="184213" h="160496" extrusionOk="0">
                  <a:moveTo>
                    <a:pt x="184213"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21" name="Google Shape;221;p30"/>
            <p:cNvSpPr/>
            <p:nvPr/>
          </p:nvSpPr>
          <p:spPr>
            <a:xfrm rot="5400000">
              <a:off x="1075169" y="1825856"/>
              <a:ext cx="83200" cy="86647"/>
            </a:xfrm>
            <a:custGeom>
              <a:avLst/>
              <a:gdLst/>
              <a:ahLst/>
              <a:cxnLst/>
              <a:rect l="l" t="t" r="r" b="b"/>
              <a:pathLst>
                <a:path w="184213" h="160496" extrusionOk="0">
                  <a:moveTo>
                    <a:pt x="184213"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22" name="Google Shape;222;p30"/>
            <p:cNvSpPr/>
            <p:nvPr/>
          </p:nvSpPr>
          <p:spPr>
            <a:xfrm rot="5400000">
              <a:off x="1075149" y="2282781"/>
              <a:ext cx="83240" cy="86647"/>
            </a:xfrm>
            <a:custGeom>
              <a:avLst/>
              <a:gdLst/>
              <a:ahLst/>
              <a:cxnLst/>
              <a:rect l="l" t="t" r="r" b="b"/>
              <a:pathLst>
                <a:path w="184308" h="160496" extrusionOk="0">
                  <a:moveTo>
                    <a:pt x="184309"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23" name="Google Shape;223;p30"/>
            <p:cNvSpPr/>
            <p:nvPr/>
          </p:nvSpPr>
          <p:spPr>
            <a:xfrm rot="5400000">
              <a:off x="1075169" y="2739708"/>
              <a:ext cx="83200" cy="86647"/>
            </a:xfrm>
            <a:custGeom>
              <a:avLst/>
              <a:gdLst/>
              <a:ahLst/>
              <a:cxnLst/>
              <a:rect l="l" t="t" r="r" b="b"/>
              <a:pathLst>
                <a:path w="184213" h="160496" extrusionOk="0">
                  <a:moveTo>
                    <a:pt x="184213"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24" name="Google Shape;224;p30"/>
            <p:cNvSpPr/>
            <p:nvPr/>
          </p:nvSpPr>
          <p:spPr>
            <a:xfrm rot="5400000">
              <a:off x="1075169" y="3196603"/>
              <a:ext cx="83200" cy="86647"/>
            </a:xfrm>
            <a:custGeom>
              <a:avLst/>
              <a:gdLst/>
              <a:ahLst/>
              <a:cxnLst/>
              <a:rect l="l" t="t" r="r" b="b"/>
              <a:pathLst>
                <a:path w="184213" h="160496" extrusionOk="0">
                  <a:moveTo>
                    <a:pt x="184214"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25" name="Google Shape;225;p30"/>
            <p:cNvSpPr/>
            <p:nvPr/>
          </p:nvSpPr>
          <p:spPr>
            <a:xfrm rot="5400000">
              <a:off x="1075169" y="3653497"/>
              <a:ext cx="83200" cy="86647"/>
            </a:xfrm>
            <a:custGeom>
              <a:avLst/>
              <a:gdLst/>
              <a:ahLst/>
              <a:cxnLst/>
              <a:rect l="l" t="t" r="r" b="b"/>
              <a:pathLst>
                <a:path w="184213" h="160496" extrusionOk="0">
                  <a:moveTo>
                    <a:pt x="184214"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26" name="Google Shape;226;p30"/>
            <p:cNvSpPr/>
            <p:nvPr/>
          </p:nvSpPr>
          <p:spPr>
            <a:xfrm rot="5400000">
              <a:off x="884046" y="3876609"/>
              <a:ext cx="83200" cy="86647"/>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27" name="Google Shape;227;p30"/>
            <p:cNvSpPr/>
            <p:nvPr/>
          </p:nvSpPr>
          <p:spPr>
            <a:xfrm rot="5400000">
              <a:off x="884046" y="3419715"/>
              <a:ext cx="83200" cy="86647"/>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28" name="Google Shape;228;p30"/>
            <p:cNvSpPr/>
            <p:nvPr/>
          </p:nvSpPr>
          <p:spPr>
            <a:xfrm rot="5400000">
              <a:off x="884046" y="2962820"/>
              <a:ext cx="83200" cy="86647"/>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29" name="Google Shape;229;p30"/>
            <p:cNvSpPr/>
            <p:nvPr/>
          </p:nvSpPr>
          <p:spPr>
            <a:xfrm rot="5400000">
              <a:off x="884046" y="2505863"/>
              <a:ext cx="83200" cy="86647"/>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30" name="Google Shape;230;p30"/>
            <p:cNvSpPr/>
            <p:nvPr/>
          </p:nvSpPr>
          <p:spPr>
            <a:xfrm rot="5400000">
              <a:off x="884046" y="2048968"/>
              <a:ext cx="83200" cy="86647"/>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31" name="Google Shape;231;p30"/>
            <p:cNvSpPr/>
            <p:nvPr/>
          </p:nvSpPr>
          <p:spPr>
            <a:xfrm rot="5400000">
              <a:off x="884046" y="1592074"/>
              <a:ext cx="83200" cy="86647"/>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32" name="Google Shape;232;p30"/>
            <p:cNvSpPr/>
            <p:nvPr/>
          </p:nvSpPr>
          <p:spPr>
            <a:xfrm rot="5400000">
              <a:off x="884046" y="1135179"/>
              <a:ext cx="83200" cy="86647"/>
            </a:xfrm>
            <a:custGeom>
              <a:avLst/>
              <a:gdLst/>
              <a:ahLst/>
              <a:cxnLst/>
              <a:rect l="l" t="t" r="r" b="b"/>
              <a:pathLst>
                <a:path w="184213" h="160496" extrusionOk="0">
                  <a:moveTo>
                    <a:pt x="0" y="0"/>
                  </a:moveTo>
                  <a:lnTo>
                    <a:pt x="184214"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33" name="Google Shape;233;p30"/>
            <p:cNvSpPr/>
            <p:nvPr/>
          </p:nvSpPr>
          <p:spPr>
            <a:xfrm rot="5400000">
              <a:off x="884046" y="678285"/>
              <a:ext cx="83200" cy="86647"/>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34" name="Google Shape;234;p30"/>
            <p:cNvSpPr/>
            <p:nvPr/>
          </p:nvSpPr>
          <p:spPr>
            <a:xfrm rot="5400000">
              <a:off x="884046" y="221389"/>
              <a:ext cx="83200" cy="86647"/>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35" name="Google Shape;235;p30"/>
            <p:cNvSpPr/>
            <p:nvPr/>
          </p:nvSpPr>
          <p:spPr>
            <a:xfrm rot="5400000">
              <a:off x="692922" y="-1723"/>
              <a:ext cx="83200" cy="86647"/>
            </a:xfrm>
            <a:custGeom>
              <a:avLst/>
              <a:gdLst/>
              <a:ahLst/>
              <a:cxnLst/>
              <a:rect l="l" t="t" r="r" b="b"/>
              <a:pathLst>
                <a:path w="184213" h="160496" extrusionOk="0">
                  <a:moveTo>
                    <a:pt x="184214"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36" name="Google Shape;236;p30"/>
            <p:cNvSpPr/>
            <p:nvPr/>
          </p:nvSpPr>
          <p:spPr>
            <a:xfrm rot="5400000">
              <a:off x="692922" y="455172"/>
              <a:ext cx="83200" cy="86647"/>
            </a:xfrm>
            <a:custGeom>
              <a:avLst/>
              <a:gdLst/>
              <a:ahLst/>
              <a:cxnLst/>
              <a:rect l="l" t="t" r="r" b="b"/>
              <a:pathLst>
                <a:path w="184213" h="160496" extrusionOk="0">
                  <a:moveTo>
                    <a:pt x="184214"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37" name="Google Shape;237;p30"/>
            <p:cNvSpPr/>
            <p:nvPr/>
          </p:nvSpPr>
          <p:spPr>
            <a:xfrm rot="5400000">
              <a:off x="692922" y="912066"/>
              <a:ext cx="83200" cy="86647"/>
            </a:xfrm>
            <a:custGeom>
              <a:avLst/>
              <a:gdLst/>
              <a:ahLst/>
              <a:cxnLst/>
              <a:rect l="l" t="t" r="r" b="b"/>
              <a:pathLst>
                <a:path w="184213" h="160496" extrusionOk="0">
                  <a:moveTo>
                    <a:pt x="184214"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38" name="Google Shape;238;p30"/>
            <p:cNvSpPr/>
            <p:nvPr/>
          </p:nvSpPr>
          <p:spPr>
            <a:xfrm rot="5400000">
              <a:off x="692922" y="1368961"/>
              <a:ext cx="83200" cy="86647"/>
            </a:xfrm>
            <a:custGeom>
              <a:avLst/>
              <a:gdLst/>
              <a:ahLst/>
              <a:cxnLst/>
              <a:rect l="l" t="t" r="r" b="b"/>
              <a:pathLst>
                <a:path w="184213" h="160496" extrusionOk="0">
                  <a:moveTo>
                    <a:pt x="184213"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39" name="Google Shape;239;p30"/>
            <p:cNvSpPr/>
            <p:nvPr/>
          </p:nvSpPr>
          <p:spPr>
            <a:xfrm rot="5400000">
              <a:off x="692922" y="1825856"/>
              <a:ext cx="83200" cy="86647"/>
            </a:xfrm>
            <a:custGeom>
              <a:avLst/>
              <a:gdLst/>
              <a:ahLst/>
              <a:cxnLst/>
              <a:rect l="l" t="t" r="r" b="b"/>
              <a:pathLst>
                <a:path w="184213" h="160496" extrusionOk="0">
                  <a:moveTo>
                    <a:pt x="184213"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40" name="Google Shape;240;p30"/>
            <p:cNvSpPr/>
            <p:nvPr/>
          </p:nvSpPr>
          <p:spPr>
            <a:xfrm rot="5400000">
              <a:off x="692902" y="2282781"/>
              <a:ext cx="83240" cy="86647"/>
            </a:xfrm>
            <a:custGeom>
              <a:avLst/>
              <a:gdLst/>
              <a:ahLst/>
              <a:cxnLst/>
              <a:rect l="l" t="t" r="r" b="b"/>
              <a:pathLst>
                <a:path w="184308" h="160496" extrusionOk="0">
                  <a:moveTo>
                    <a:pt x="184309"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41" name="Google Shape;241;p30"/>
            <p:cNvSpPr/>
            <p:nvPr/>
          </p:nvSpPr>
          <p:spPr>
            <a:xfrm rot="5400000">
              <a:off x="692922" y="2739708"/>
              <a:ext cx="83200" cy="86647"/>
            </a:xfrm>
            <a:custGeom>
              <a:avLst/>
              <a:gdLst/>
              <a:ahLst/>
              <a:cxnLst/>
              <a:rect l="l" t="t" r="r" b="b"/>
              <a:pathLst>
                <a:path w="184213" h="160496" extrusionOk="0">
                  <a:moveTo>
                    <a:pt x="184213"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42" name="Google Shape;242;p30"/>
            <p:cNvSpPr/>
            <p:nvPr/>
          </p:nvSpPr>
          <p:spPr>
            <a:xfrm rot="5400000">
              <a:off x="692922" y="3196603"/>
              <a:ext cx="83200" cy="86647"/>
            </a:xfrm>
            <a:custGeom>
              <a:avLst/>
              <a:gdLst/>
              <a:ahLst/>
              <a:cxnLst/>
              <a:rect l="l" t="t" r="r" b="b"/>
              <a:pathLst>
                <a:path w="184213" h="160496" extrusionOk="0">
                  <a:moveTo>
                    <a:pt x="184214"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43" name="Google Shape;243;p30"/>
            <p:cNvSpPr/>
            <p:nvPr/>
          </p:nvSpPr>
          <p:spPr>
            <a:xfrm rot="5400000">
              <a:off x="692922" y="3653497"/>
              <a:ext cx="83200" cy="86647"/>
            </a:xfrm>
            <a:custGeom>
              <a:avLst/>
              <a:gdLst/>
              <a:ahLst/>
              <a:cxnLst/>
              <a:rect l="l" t="t" r="r" b="b"/>
              <a:pathLst>
                <a:path w="184213" h="160496" extrusionOk="0">
                  <a:moveTo>
                    <a:pt x="184214"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44" name="Google Shape;244;p30"/>
            <p:cNvSpPr/>
            <p:nvPr/>
          </p:nvSpPr>
          <p:spPr>
            <a:xfrm rot="5400000">
              <a:off x="501799" y="3876609"/>
              <a:ext cx="83200" cy="86647"/>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45" name="Google Shape;245;p30"/>
            <p:cNvSpPr/>
            <p:nvPr/>
          </p:nvSpPr>
          <p:spPr>
            <a:xfrm rot="5400000">
              <a:off x="501799" y="3419715"/>
              <a:ext cx="83200" cy="86647"/>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46" name="Google Shape;246;p30"/>
            <p:cNvSpPr/>
            <p:nvPr/>
          </p:nvSpPr>
          <p:spPr>
            <a:xfrm rot="5400000">
              <a:off x="501799" y="2962820"/>
              <a:ext cx="83200" cy="86647"/>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47" name="Google Shape;247;p30"/>
            <p:cNvSpPr/>
            <p:nvPr/>
          </p:nvSpPr>
          <p:spPr>
            <a:xfrm rot="5400000">
              <a:off x="501799" y="2505863"/>
              <a:ext cx="83200" cy="86647"/>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48" name="Google Shape;248;p30"/>
            <p:cNvSpPr/>
            <p:nvPr/>
          </p:nvSpPr>
          <p:spPr>
            <a:xfrm rot="5400000">
              <a:off x="501799" y="2048968"/>
              <a:ext cx="83200" cy="86647"/>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49" name="Google Shape;249;p30"/>
            <p:cNvSpPr/>
            <p:nvPr/>
          </p:nvSpPr>
          <p:spPr>
            <a:xfrm rot="5400000">
              <a:off x="501799" y="1592074"/>
              <a:ext cx="83200" cy="86647"/>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50" name="Google Shape;250;p30"/>
            <p:cNvSpPr/>
            <p:nvPr/>
          </p:nvSpPr>
          <p:spPr>
            <a:xfrm rot="5400000">
              <a:off x="501799" y="1135179"/>
              <a:ext cx="83200" cy="86647"/>
            </a:xfrm>
            <a:custGeom>
              <a:avLst/>
              <a:gdLst/>
              <a:ahLst/>
              <a:cxnLst/>
              <a:rect l="l" t="t" r="r" b="b"/>
              <a:pathLst>
                <a:path w="184213" h="160496" extrusionOk="0">
                  <a:moveTo>
                    <a:pt x="0" y="0"/>
                  </a:moveTo>
                  <a:lnTo>
                    <a:pt x="184214"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51" name="Google Shape;251;p30"/>
            <p:cNvSpPr/>
            <p:nvPr/>
          </p:nvSpPr>
          <p:spPr>
            <a:xfrm rot="5400000">
              <a:off x="501799" y="678285"/>
              <a:ext cx="83200" cy="86647"/>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52" name="Google Shape;252;p30"/>
            <p:cNvSpPr/>
            <p:nvPr/>
          </p:nvSpPr>
          <p:spPr>
            <a:xfrm rot="5400000">
              <a:off x="501799" y="221389"/>
              <a:ext cx="83200" cy="86647"/>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53" name="Google Shape;253;p30"/>
            <p:cNvSpPr/>
            <p:nvPr/>
          </p:nvSpPr>
          <p:spPr>
            <a:xfrm rot="5400000">
              <a:off x="310637" y="-1749"/>
              <a:ext cx="83200" cy="86699"/>
            </a:xfrm>
            <a:custGeom>
              <a:avLst/>
              <a:gdLst/>
              <a:ahLst/>
              <a:cxnLst/>
              <a:rect l="l" t="t" r="r" b="b"/>
              <a:pathLst>
                <a:path w="184213" h="160591" extrusionOk="0">
                  <a:moveTo>
                    <a:pt x="184214"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54" name="Google Shape;254;p30"/>
            <p:cNvSpPr/>
            <p:nvPr/>
          </p:nvSpPr>
          <p:spPr>
            <a:xfrm rot="5400000">
              <a:off x="310637" y="455146"/>
              <a:ext cx="83200" cy="86699"/>
            </a:xfrm>
            <a:custGeom>
              <a:avLst/>
              <a:gdLst/>
              <a:ahLst/>
              <a:cxnLst/>
              <a:rect l="l" t="t" r="r" b="b"/>
              <a:pathLst>
                <a:path w="184213" h="160591" extrusionOk="0">
                  <a:moveTo>
                    <a:pt x="184214"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55" name="Google Shape;255;p30"/>
            <p:cNvSpPr/>
            <p:nvPr/>
          </p:nvSpPr>
          <p:spPr>
            <a:xfrm rot="5400000">
              <a:off x="310637" y="912040"/>
              <a:ext cx="83200" cy="86699"/>
            </a:xfrm>
            <a:custGeom>
              <a:avLst/>
              <a:gdLst/>
              <a:ahLst/>
              <a:cxnLst/>
              <a:rect l="l" t="t" r="r" b="b"/>
              <a:pathLst>
                <a:path w="184213" h="160591" extrusionOk="0">
                  <a:moveTo>
                    <a:pt x="184214"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56" name="Google Shape;256;p30"/>
            <p:cNvSpPr/>
            <p:nvPr/>
          </p:nvSpPr>
          <p:spPr>
            <a:xfrm rot="5400000">
              <a:off x="310637" y="1368935"/>
              <a:ext cx="83200" cy="86699"/>
            </a:xfrm>
            <a:custGeom>
              <a:avLst/>
              <a:gdLst/>
              <a:ahLst/>
              <a:cxnLst/>
              <a:rect l="l" t="t" r="r" b="b"/>
              <a:pathLst>
                <a:path w="184213" h="160591" extrusionOk="0">
                  <a:moveTo>
                    <a:pt x="184213"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57" name="Google Shape;257;p30"/>
            <p:cNvSpPr/>
            <p:nvPr/>
          </p:nvSpPr>
          <p:spPr>
            <a:xfrm rot="5400000">
              <a:off x="310637" y="1825830"/>
              <a:ext cx="83200" cy="86699"/>
            </a:xfrm>
            <a:custGeom>
              <a:avLst/>
              <a:gdLst/>
              <a:ahLst/>
              <a:cxnLst/>
              <a:rect l="l" t="t" r="r" b="b"/>
              <a:pathLst>
                <a:path w="184213" h="160591" extrusionOk="0">
                  <a:moveTo>
                    <a:pt x="184213"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58" name="Google Shape;258;p30"/>
            <p:cNvSpPr/>
            <p:nvPr/>
          </p:nvSpPr>
          <p:spPr>
            <a:xfrm rot="5400000">
              <a:off x="310616" y="2282755"/>
              <a:ext cx="83242" cy="86699"/>
            </a:xfrm>
            <a:custGeom>
              <a:avLst/>
              <a:gdLst/>
              <a:ahLst/>
              <a:cxnLst/>
              <a:rect l="l" t="t" r="r" b="b"/>
              <a:pathLst>
                <a:path w="184308" h="160591" extrusionOk="0">
                  <a:moveTo>
                    <a:pt x="184309"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59" name="Google Shape;259;p30"/>
            <p:cNvSpPr/>
            <p:nvPr/>
          </p:nvSpPr>
          <p:spPr>
            <a:xfrm rot="5400000">
              <a:off x="310637" y="2739682"/>
              <a:ext cx="83200" cy="86699"/>
            </a:xfrm>
            <a:custGeom>
              <a:avLst/>
              <a:gdLst/>
              <a:ahLst/>
              <a:cxnLst/>
              <a:rect l="l" t="t" r="r" b="b"/>
              <a:pathLst>
                <a:path w="184213" h="160591" extrusionOk="0">
                  <a:moveTo>
                    <a:pt x="184213"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60" name="Google Shape;260;p30"/>
            <p:cNvSpPr/>
            <p:nvPr/>
          </p:nvSpPr>
          <p:spPr>
            <a:xfrm rot="5400000">
              <a:off x="310637" y="3196577"/>
              <a:ext cx="83200" cy="86699"/>
            </a:xfrm>
            <a:custGeom>
              <a:avLst/>
              <a:gdLst/>
              <a:ahLst/>
              <a:cxnLst/>
              <a:rect l="l" t="t" r="r" b="b"/>
              <a:pathLst>
                <a:path w="184213" h="160591" extrusionOk="0">
                  <a:moveTo>
                    <a:pt x="184214"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61" name="Google Shape;261;p30"/>
            <p:cNvSpPr/>
            <p:nvPr/>
          </p:nvSpPr>
          <p:spPr>
            <a:xfrm rot="5400000">
              <a:off x="310637" y="3653471"/>
              <a:ext cx="83200" cy="86699"/>
            </a:xfrm>
            <a:custGeom>
              <a:avLst/>
              <a:gdLst/>
              <a:ahLst/>
              <a:cxnLst/>
              <a:rect l="l" t="t" r="r" b="b"/>
              <a:pathLst>
                <a:path w="184213" h="160591" extrusionOk="0">
                  <a:moveTo>
                    <a:pt x="184214"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62" name="Google Shape;262;p30"/>
            <p:cNvSpPr/>
            <p:nvPr/>
          </p:nvSpPr>
          <p:spPr>
            <a:xfrm rot="5400000">
              <a:off x="119471" y="3876609"/>
              <a:ext cx="83200" cy="86647"/>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63" name="Google Shape;263;p30"/>
            <p:cNvSpPr/>
            <p:nvPr/>
          </p:nvSpPr>
          <p:spPr>
            <a:xfrm rot="5400000">
              <a:off x="119471" y="3419715"/>
              <a:ext cx="83200" cy="86647"/>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64" name="Google Shape;264;p30"/>
            <p:cNvSpPr/>
            <p:nvPr/>
          </p:nvSpPr>
          <p:spPr>
            <a:xfrm rot="5400000">
              <a:off x="119471" y="2962820"/>
              <a:ext cx="83200" cy="86647"/>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65" name="Google Shape;265;p30"/>
            <p:cNvSpPr/>
            <p:nvPr/>
          </p:nvSpPr>
          <p:spPr>
            <a:xfrm rot="5400000">
              <a:off x="119471" y="2505863"/>
              <a:ext cx="83200" cy="86647"/>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66" name="Google Shape;266;p30"/>
            <p:cNvSpPr/>
            <p:nvPr/>
          </p:nvSpPr>
          <p:spPr>
            <a:xfrm rot="5400000">
              <a:off x="119471" y="2048968"/>
              <a:ext cx="83200" cy="86647"/>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67" name="Google Shape;267;p30"/>
            <p:cNvSpPr/>
            <p:nvPr/>
          </p:nvSpPr>
          <p:spPr>
            <a:xfrm rot="5400000">
              <a:off x="119471" y="1592074"/>
              <a:ext cx="83200" cy="86647"/>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68" name="Google Shape;268;p30"/>
            <p:cNvSpPr/>
            <p:nvPr/>
          </p:nvSpPr>
          <p:spPr>
            <a:xfrm rot="5400000">
              <a:off x="119471" y="1135179"/>
              <a:ext cx="83200" cy="86647"/>
            </a:xfrm>
            <a:custGeom>
              <a:avLst/>
              <a:gdLst/>
              <a:ahLst/>
              <a:cxnLst/>
              <a:rect l="l" t="t" r="r" b="b"/>
              <a:pathLst>
                <a:path w="184213" h="160496" extrusionOk="0">
                  <a:moveTo>
                    <a:pt x="0" y="0"/>
                  </a:moveTo>
                  <a:lnTo>
                    <a:pt x="184214"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69" name="Google Shape;269;p30"/>
            <p:cNvSpPr/>
            <p:nvPr/>
          </p:nvSpPr>
          <p:spPr>
            <a:xfrm rot="5400000">
              <a:off x="119471" y="678285"/>
              <a:ext cx="83200" cy="86647"/>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70" name="Google Shape;270;p30"/>
            <p:cNvSpPr/>
            <p:nvPr/>
          </p:nvSpPr>
          <p:spPr>
            <a:xfrm rot="5400000">
              <a:off x="119471" y="221389"/>
              <a:ext cx="83200" cy="86647"/>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71" name="Google Shape;271;p30"/>
            <p:cNvSpPr/>
            <p:nvPr/>
          </p:nvSpPr>
          <p:spPr>
            <a:xfrm rot="5400000">
              <a:off x="3368726" y="-1723"/>
              <a:ext cx="83200" cy="86647"/>
            </a:xfrm>
            <a:custGeom>
              <a:avLst/>
              <a:gdLst/>
              <a:ahLst/>
              <a:cxnLst/>
              <a:rect l="l" t="t" r="r" b="b"/>
              <a:pathLst>
                <a:path w="184213" h="160496" extrusionOk="0">
                  <a:moveTo>
                    <a:pt x="184214" y="0"/>
                  </a:moveTo>
                  <a:lnTo>
                    <a:pt x="0" y="160496"/>
                  </a:lnTo>
                </a:path>
              </a:pathLst>
            </a:custGeom>
            <a:noFill/>
            <a:ln w="11425" cap="rnd" cmpd="sng">
              <a:solidFill>
                <a:schemeClr val="accent1">
                  <a:alpha val="89411"/>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72" name="Google Shape;272;p30"/>
            <p:cNvSpPr/>
            <p:nvPr/>
          </p:nvSpPr>
          <p:spPr>
            <a:xfrm rot="5400000">
              <a:off x="3368726" y="455172"/>
              <a:ext cx="83200" cy="86647"/>
            </a:xfrm>
            <a:custGeom>
              <a:avLst/>
              <a:gdLst/>
              <a:ahLst/>
              <a:cxnLst/>
              <a:rect l="l" t="t" r="r" b="b"/>
              <a:pathLst>
                <a:path w="184213" h="160496" extrusionOk="0">
                  <a:moveTo>
                    <a:pt x="184214" y="0"/>
                  </a:moveTo>
                  <a:lnTo>
                    <a:pt x="0" y="160496"/>
                  </a:lnTo>
                </a:path>
              </a:pathLst>
            </a:custGeom>
            <a:noFill/>
            <a:ln w="11425" cap="rnd" cmpd="sng">
              <a:solidFill>
                <a:schemeClr val="accent1">
                  <a:alpha val="89411"/>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73" name="Google Shape;273;p30"/>
            <p:cNvSpPr/>
            <p:nvPr/>
          </p:nvSpPr>
          <p:spPr>
            <a:xfrm rot="5400000">
              <a:off x="3368726" y="912066"/>
              <a:ext cx="83200" cy="86647"/>
            </a:xfrm>
            <a:custGeom>
              <a:avLst/>
              <a:gdLst/>
              <a:ahLst/>
              <a:cxnLst/>
              <a:rect l="l" t="t" r="r" b="b"/>
              <a:pathLst>
                <a:path w="184213" h="160496" extrusionOk="0">
                  <a:moveTo>
                    <a:pt x="184214" y="0"/>
                  </a:moveTo>
                  <a:lnTo>
                    <a:pt x="0" y="160496"/>
                  </a:lnTo>
                </a:path>
              </a:pathLst>
            </a:custGeom>
            <a:noFill/>
            <a:ln w="11425" cap="rnd" cmpd="sng">
              <a:solidFill>
                <a:schemeClr val="accent1">
                  <a:alpha val="89411"/>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74" name="Google Shape;274;p30"/>
            <p:cNvSpPr/>
            <p:nvPr/>
          </p:nvSpPr>
          <p:spPr>
            <a:xfrm rot="5400000">
              <a:off x="3368726" y="1368961"/>
              <a:ext cx="83200" cy="86647"/>
            </a:xfrm>
            <a:custGeom>
              <a:avLst/>
              <a:gdLst/>
              <a:ahLst/>
              <a:cxnLst/>
              <a:rect l="l" t="t" r="r" b="b"/>
              <a:pathLst>
                <a:path w="184213" h="160496" extrusionOk="0">
                  <a:moveTo>
                    <a:pt x="184213" y="0"/>
                  </a:moveTo>
                  <a:lnTo>
                    <a:pt x="0" y="160496"/>
                  </a:lnTo>
                </a:path>
              </a:pathLst>
            </a:custGeom>
            <a:noFill/>
            <a:ln w="11425" cap="rnd" cmpd="sng">
              <a:solidFill>
                <a:schemeClr val="accent1">
                  <a:alpha val="89411"/>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75" name="Google Shape;275;p30"/>
            <p:cNvSpPr/>
            <p:nvPr/>
          </p:nvSpPr>
          <p:spPr>
            <a:xfrm rot="5400000">
              <a:off x="3368726" y="1825856"/>
              <a:ext cx="83200" cy="86647"/>
            </a:xfrm>
            <a:custGeom>
              <a:avLst/>
              <a:gdLst/>
              <a:ahLst/>
              <a:cxnLst/>
              <a:rect l="l" t="t" r="r" b="b"/>
              <a:pathLst>
                <a:path w="184213" h="160496" extrusionOk="0">
                  <a:moveTo>
                    <a:pt x="184213" y="0"/>
                  </a:moveTo>
                  <a:lnTo>
                    <a:pt x="0" y="160496"/>
                  </a:lnTo>
                </a:path>
              </a:pathLst>
            </a:custGeom>
            <a:noFill/>
            <a:ln w="11425" cap="rnd" cmpd="sng">
              <a:solidFill>
                <a:schemeClr val="accent1">
                  <a:alpha val="89411"/>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76" name="Google Shape;276;p30"/>
            <p:cNvSpPr/>
            <p:nvPr/>
          </p:nvSpPr>
          <p:spPr>
            <a:xfrm rot="5400000">
              <a:off x="3368706" y="2282781"/>
              <a:ext cx="83240" cy="86647"/>
            </a:xfrm>
            <a:custGeom>
              <a:avLst/>
              <a:gdLst/>
              <a:ahLst/>
              <a:cxnLst/>
              <a:rect l="l" t="t" r="r" b="b"/>
              <a:pathLst>
                <a:path w="184308" h="160496" extrusionOk="0">
                  <a:moveTo>
                    <a:pt x="184309" y="0"/>
                  </a:moveTo>
                  <a:lnTo>
                    <a:pt x="0" y="160496"/>
                  </a:lnTo>
                </a:path>
              </a:pathLst>
            </a:custGeom>
            <a:noFill/>
            <a:ln w="11425" cap="rnd" cmpd="sng">
              <a:solidFill>
                <a:schemeClr val="accent1">
                  <a:alpha val="89411"/>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77" name="Google Shape;277;p30"/>
            <p:cNvSpPr/>
            <p:nvPr/>
          </p:nvSpPr>
          <p:spPr>
            <a:xfrm rot="5400000">
              <a:off x="3368726" y="2739708"/>
              <a:ext cx="83200" cy="86647"/>
            </a:xfrm>
            <a:custGeom>
              <a:avLst/>
              <a:gdLst/>
              <a:ahLst/>
              <a:cxnLst/>
              <a:rect l="l" t="t" r="r" b="b"/>
              <a:pathLst>
                <a:path w="184213" h="160496" extrusionOk="0">
                  <a:moveTo>
                    <a:pt x="184213" y="0"/>
                  </a:moveTo>
                  <a:lnTo>
                    <a:pt x="0" y="160496"/>
                  </a:lnTo>
                </a:path>
              </a:pathLst>
            </a:custGeom>
            <a:noFill/>
            <a:ln w="11425" cap="rnd" cmpd="sng">
              <a:solidFill>
                <a:schemeClr val="accent1">
                  <a:alpha val="89411"/>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78" name="Google Shape;278;p30"/>
            <p:cNvSpPr/>
            <p:nvPr/>
          </p:nvSpPr>
          <p:spPr>
            <a:xfrm rot="5400000">
              <a:off x="3368726" y="3196603"/>
              <a:ext cx="83200" cy="86647"/>
            </a:xfrm>
            <a:custGeom>
              <a:avLst/>
              <a:gdLst/>
              <a:ahLst/>
              <a:cxnLst/>
              <a:rect l="l" t="t" r="r" b="b"/>
              <a:pathLst>
                <a:path w="184213" h="160496" extrusionOk="0">
                  <a:moveTo>
                    <a:pt x="184214" y="0"/>
                  </a:moveTo>
                  <a:lnTo>
                    <a:pt x="0" y="160496"/>
                  </a:lnTo>
                </a:path>
              </a:pathLst>
            </a:custGeom>
            <a:noFill/>
            <a:ln w="11425" cap="rnd" cmpd="sng">
              <a:solidFill>
                <a:schemeClr val="accent1">
                  <a:alpha val="89411"/>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79" name="Google Shape;279;p30"/>
            <p:cNvSpPr/>
            <p:nvPr/>
          </p:nvSpPr>
          <p:spPr>
            <a:xfrm rot="5400000">
              <a:off x="3368726" y="3653497"/>
              <a:ext cx="83200" cy="86647"/>
            </a:xfrm>
            <a:custGeom>
              <a:avLst/>
              <a:gdLst/>
              <a:ahLst/>
              <a:cxnLst/>
              <a:rect l="l" t="t" r="r" b="b"/>
              <a:pathLst>
                <a:path w="184213" h="160496" extrusionOk="0">
                  <a:moveTo>
                    <a:pt x="184214" y="0"/>
                  </a:moveTo>
                  <a:lnTo>
                    <a:pt x="0" y="160496"/>
                  </a:lnTo>
                </a:path>
              </a:pathLst>
            </a:custGeom>
            <a:noFill/>
            <a:ln w="11425" cap="rnd" cmpd="sng">
              <a:solidFill>
                <a:schemeClr val="accent1">
                  <a:alpha val="89411"/>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80" name="Google Shape;280;p30"/>
            <p:cNvSpPr/>
            <p:nvPr/>
          </p:nvSpPr>
          <p:spPr>
            <a:xfrm rot="5400000">
              <a:off x="3177602" y="3876609"/>
              <a:ext cx="83200" cy="86647"/>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81" name="Google Shape;281;p30"/>
            <p:cNvSpPr/>
            <p:nvPr/>
          </p:nvSpPr>
          <p:spPr>
            <a:xfrm rot="5400000">
              <a:off x="3177602" y="3419715"/>
              <a:ext cx="83200" cy="86647"/>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82" name="Google Shape;282;p30"/>
            <p:cNvSpPr/>
            <p:nvPr/>
          </p:nvSpPr>
          <p:spPr>
            <a:xfrm rot="5400000">
              <a:off x="3177602" y="2962820"/>
              <a:ext cx="83200" cy="86647"/>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83" name="Google Shape;283;p30"/>
            <p:cNvSpPr/>
            <p:nvPr/>
          </p:nvSpPr>
          <p:spPr>
            <a:xfrm rot="5400000">
              <a:off x="3177602" y="2505863"/>
              <a:ext cx="83200" cy="86647"/>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84" name="Google Shape;284;p30"/>
            <p:cNvSpPr/>
            <p:nvPr/>
          </p:nvSpPr>
          <p:spPr>
            <a:xfrm rot="5400000">
              <a:off x="3177602" y="2048968"/>
              <a:ext cx="83200" cy="86647"/>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85" name="Google Shape;285;p30"/>
            <p:cNvSpPr/>
            <p:nvPr/>
          </p:nvSpPr>
          <p:spPr>
            <a:xfrm rot="5400000">
              <a:off x="3177602" y="1592074"/>
              <a:ext cx="83200" cy="86647"/>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86" name="Google Shape;286;p30"/>
            <p:cNvSpPr/>
            <p:nvPr/>
          </p:nvSpPr>
          <p:spPr>
            <a:xfrm rot="5400000">
              <a:off x="3177602" y="1135179"/>
              <a:ext cx="83200" cy="86647"/>
            </a:xfrm>
            <a:custGeom>
              <a:avLst/>
              <a:gdLst/>
              <a:ahLst/>
              <a:cxnLst/>
              <a:rect l="l" t="t" r="r" b="b"/>
              <a:pathLst>
                <a:path w="184213" h="160496" extrusionOk="0">
                  <a:moveTo>
                    <a:pt x="0" y="0"/>
                  </a:moveTo>
                  <a:lnTo>
                    <a:pt x="184214"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87" name="Google Shape;287;p30"/>
            <p:cNvSpPr/>
            <p:nvPr/>
          </p:nvSpPr>
          <p:spPr>
            <a:xfrm rot="5400000">
              <a:off x="3177602" y="678285"/>
              <a:ext cx="83200" cy="86647"/>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88" name="Google Shape;288;p30"/>
            <p:cNvSpPr/>
            <p:nvPr/>
          </p:nvSpPr>
          <p:spPr>
            <a:xfrm rot="5400000">
              <a:off x="3177602" y="221389"/>
              <a:ext cx="83200" cy="86647"/>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89" name="Google Shape;289;p30"/>
            <p:cNvSpPr/>
            <p:nvPr/>
          </p:nvSpPr>
          <p:spPr>
            <a:xfrm rot="5400000">
              <a:off x="3559849" y="6583357"/>
              <a:ext cx="83200" cy="86647"/>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90" name="Google Shape;290;p30"/>
            <p:cNvSpPr/>
            <p:nvPr/>
          </p:nvSpPr>
          <p:spPr>
            <a:xfrm rot="5400000">
              <a:off x="3559849" y="6126462"/>
              <a:ext cx="83200" cy="86647"/>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91" name="Google Shape;291;p30"/>
            <p:cNvSpPr/>
            <p:nvPr/>
          </p:nvSpPr>
          <p:spPr>
            <a:xfrm rot="5400000">
              <a:off x="3559849" y="5669568"/>
              <a:ext cx="83200" cy="86647"/>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92" name="Google Shape;292;p30"/>
            <p:cNvSpPr/>
            <p:nvPr/>
          </p:nvSpPr>
          <p:spPr>
            <a:xfrm rot="5400000">
              <a:off x="3559849" y="5212673"/>
              <a:ext cx="83200" cy="86647"/>
            </a:xfrm>
            <a:custGeom>
              <a:avLst/>
              <a:gdLst/>
              <a:ahLst/>
              <a:cxnLst/>
              <a:rect l="l" t="t" r="r" b="b"/>
              <a:pathLst>
                <a:path w="184213" h="160496" extrusionOk="0">
                  <a:moveTo>
                    <a:pt x="0" y="0"/>
                  </a:moveTo>
                  <a:lnTo>
                    <a:pt x="184214"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93" name="Google Shape;293;p30"/>
            <p:cNvSpPr/>
            <p:nvPr/>
          </p:nvSpPr>
          <p:spPr>
            <a:xfrm rot="5400000">
              <a:off x="3559849" y="4755779"/>
              <a:ext cx="83200" cy="86647"/>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94" name="Google Shape;294;p30"/>
            <p:cNvSpPr/>
            <p:nvPr/>
          </p:nvSpPr>
          <p:spPr>
            <a:xfrm rot="5400000">
              <a:off x="3559849" y="4298883"/>
              <a:ext cx="83200" cy="86647"/>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95" name="Google Shape;295;p30"/>
            <p:cNvSpPr/>
            <p:nvPr/>
          </p:nvSpPr>
          <p:spPr>
            <a:xfrm rot="5400000">
              <a:off x="3559849" y="3876609"/>
              <a:ext cx="83200" cy="86647"/>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96" name="Google Shape;296;p30"/>
            <p:cNvSpPr/>
            <p:nvPr/>
          </p:nvSpPr>
          <p:spPr>
            <a:xfrm rot="5400000">
              <a:off x="3559849" y="3419715"/>
              <a:ext cx="83200" cy="86647"/>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97" name="Google Shape;297;p30"/>
            <p:cNvSpPr/>
            <p:nvPr/>
          </p:nvSpPr>
          <p:spPr>
            <a:xfrm rot="5400000">
              <a:off x="3559849" y="2962820"/>
              <a:ext cx="83200" cy="86647"/>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98" name="Google Shape;298;p30"/>
            <p:cNvSpPr/>
            <p:nvPr/>
          </p:nvSpPr>
          <p:spPr>
            <a:xfrm rot="5400000">
              <a:off x="3559849" y="2505863"/>
              <a:ext cx="83200" cy="86647"/>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99" name="Google Shape;299;p30"/>
            <p:cNvSpPr/>
            <p:nvPr/>
          </p:nvSpPr>
          <p:spPr>
            <a:xfrm rot="5400000">
              <a:off x="3559849" y="2048968"/>
              <a:ext cx="83200" cy="86647"/>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00" name="Google Shape;300;p30"/>
            <p:cNvSpPr/>
            <p:nvPr/>
          </p:nvSpPr>
          <p:spPr>
            <a:xfrm rot="5400000">
              <a:off x="3559849" y="1592074"/>
              <a:ext cx="83200" cy="86647"/>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01" name="Google Shape;301;p30"/>
            <p:cNvSpPr/>
            <p:nvPr/>
          </p:nvSpPr>
          <p:spPr>
            <a:xfrm rot="5400000">
              <a:off x="3559849" y="1135179"/>
              <a:ext cx="83200" cy="86647"/>
            </a:xfrm>
            <a:custGeom>
              <a:avLst/>
              <a:gdLst/>
              <a:ahLst/>
              <a:cxnLst/>
              <a:rect l="l" t="t" r="r" b="b"/>
              <a:pathLst>
                <a:path w="184213" h="160496" extrusionOk="0">
                  <a:moveTo>
                    <a:pt x="0" y="0"/>
                  </a:moveTo>
                  <a:lnTo>
                    <a:pt x="184214"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02" name="Google Shape;302;p30"/>
            <p:cNvSpPr/>
            <p:nvPr/>
          </p:nvSpPr>
          <p:spPr>
            <a:xfrm rot="5400000">
              <a:off x="3559849" y="678285"/>
              <a:ext cx="83200" cy="86647"/>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03" name="Google Shape;303;p30"/>
            <p:cNvSpPr/>
            <p:nvPr/>
          </p:nvSpPr>
          <p:spPr>
            <a:xfrm rot="5400000">
              <a:off x="3559849" y="221389"/>
              <a:ext cx="83200" cy="86647"/>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grpSp>
      <p:sp>
        <p:nvSpPr>
          <p:cNvPr id="304" name="Google Shape;304;p30"/>
          <p:cNvSpPr txBox="1">
            <a:spLocks noGrp="1"/>
          </p:cNvSpPr>
          <p:nvPr>
            <p:ph type="dt" idx="10"/>
          </p:nvPr>
        </p:nvSpPr>
        <p:spPr>
          <a:xfrm>
            <a:off x="6636350" y="4235549"/>
            <a:ext cx="2133600" cy="273844"/>
          </a:xfrm>
          <a:prstGeom prst="rect">
            <a:avLst/>
          </a:prstGeom>
          <a:noFill/>
          <a:ln>
            <a:noFill/>
          </a:ln>
        </p:spPr>
        <p:txBody>
          <a:bodyPr spcFirstLastPara="1" wrap="square" lIns="0" tIns="45700" rIns="0" bIns="45700"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305" name="Google Shape;305;p30"/>
          <p:cNvSpPr txBox="1">
            <a:spLocks noGrp="1"/>
          </p:cNvSpPr>
          <p:nvPr>
            <p:ph type="sldNum" idx="12"/>
          </p:nvPr>
        </p:nvSpPr>
        <p:spPr>
          <a:xfrm>
            <a:off x="6553200" y="4767263"/>
            <a:ext cx="2133600" cy="273844"/>
          </a:xfrm>
          <a:prstGeom prst="rect">
            <a:avLst/>
          </a:prstGeom>
          <a:noFill/>
          <a:ln>
            <a:noFill/>
          </a:ln>
        </p:spPr>
        <p:txBody>
          <a:bodyPr spcFirstLastPara="1" wrap="square" lIns="0" tIns="45700" rIns="0"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57"/>
        <p:cNvGrpSpPr/>
        <p:nvPr/>
      </p:nvGrpSpPr>
      <p:grpSpPr>
        <a:xfrm>
          <a:off x="0" y="0"/>
          <a:ext cx="0" cy="0"/>
          <a:chOff x="0" y="0"/>
          <a:chExt cx="0" cy="0"/>
        </a:xfrm>
      </p:grpSpPr>
      <p:sp>
        <p:nvSpPr>
          <p:cNvPr id="658" name="Google Shape;658;p39"/>
          <p:cNvSpPr txBox="1">
            <a:spLocks noGrp="1"/>
          </p:cNvSpPr>
          <p:nvPr>
            <p:ph type="title"/>
          </p:nvPr>
        </p:nvSpPr>
        <p:spPr>
          <a:xfrm>
            <a:off x="304414" y="249492"/>
            <a:ext cx="8229600" cy="533311"/>
          </a:xfrm>
          <a:prstGeom prst="rect">
            <a:avLst/>
          </a:prstGeom>
          <a:noFill/>
          <a:ln>
            <a:noFill/>
          </a:ln>
        </p:spPr>
        <p:txBody>
          <a:bodyPr spcFirstLastPara="1" wrap="square" lIns="0" tIns="45700" rIns="0" bIns="45700" anchor="ctr" anchorCtr="0">
            <a:noAutofit/>
          </a:bodyPr>
          <a:lstStyle>
            <a:lvl1pPr marR="0" lvl="0" algn="l">
              <a:lnSpc>
                <a:spcPct val="100000"/>
              </a:lnSpc>
              <a:spcBef>
                <a:spcPts val="0"/>
              </a:spcBef>
              <a:spcAft>
                <a:spcPts val="0"/>
              </a:spcAft>
              <a:buClr>
                <a:schemeClr val="dk1"/>
              </a:buClr>
              <a:buSzPts val="800"/>
              <a:buFont typeface="Quattrocento Sans"/>
              <a:buNone/>
              <a:defRPr sz="8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659" name="Google Shape;659;p39"/>
          <p:cNvSpPr txBox="1">
            <a:spLocks noGrp="1"/>
          </p:cNvSpPr>
          <p:nvPr>
            <p:ph type="dt" idx="10"/>
          </p:nvPr>
        </p:nvSpPr>
        <p:spPr>
          <a:xfrm>
            <a:off x="6760567" y="4270177"/>
            <a:ext cx="2133600" cy="273844"/>
          </a:xfrm>
          <a:prstGeom prst="rect">
            <a:avLst/>
          </a:prstGeom>
          <a:noFill/>
          <a:ln>
            <a:noFill/>
          </a:ln>
        </p:spPr>
        <p:txBody>
          <a:bodyPr spcFirstLastPara="1" wrap="square" lIns="0" tIns="45700" rIns="0" bIns="45700"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660" name="Google Shape;660;p39"/>
          <p:cNvSpPr txBox="1">
            <a:spLocks noGrp="1"/>
          </p:cNvSpPr>
          <p:nvPr>
            <p:ph type="ftr" idx="11"/>
          </p:nvPr>
        </p:nvSpPr>
        <p:spPr>
          <a:xfrm>
            <a:off x="3124200" y="4767263"/>
            <a:ext cx="2895600" cy="273844"/>
          </a:xfrm>
          <a:prstGeom prst="rect">
            <a:avLst/>
          </a:prstGeom>
          <a:noFill/>
          <a:ln>
            <a:noFill/>
          </a:ln>
        </p:spPr>
        <p:txBody>
          <a:bodyPr spcFirstLastPara="1" wrap="square" lIns="0" tIns="45700" rIns="0" bIns="45700" anchor="ctr" anchorCtr="0">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661" name="Google Shape;661;p39"/>
          <p:cNvSpPr txBox="1">
            <a:spLocks noGrp="1"/>
          </p:cNvSpPr>
          <p:nvPr>
            <p:ph type="sldNum" idx="12"/>
          </p:nvPr>
        </p:nvSpPr>
        <p:spPr>
          <a:xfrm>
            <a:off x="6553200" y="4767263"/>
            <a:ext cx="2133600" cy="273844"/>
          </a:xfrm>
          <a:prstGeom prst="rect">
            <a:avLst/>
          </a:prstGeom>
          <a:noFill/>
          <a:ln>
            <a:noFill/>
          </a:ln>
        </p:spPr>
        <p:txBody>
          <a:bodyPr spcFirstLastPara="1" wrap="square" lIns="0" tIns="45700" rIns="0"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ustom">
  <p:cSld name="Custom">
    <p:spTree>
      <p:nvGrpSpPr>
        <p:cNvPr id="1" name="Shape 662"/>
        <p:cNvGrpSpPr/>
        <p:nvPr/>
      </p:nvGrpSpPr>
      <p:grpSpPr>
        <a:xfrm>
          <a:off x="0" y="0"/>
          <a:ext cx="0" cy="0"/>
          <a:chOff x="0" y="0"/>
          <a:chExt cx="0" cy="0"/>
        </a:xfrm>
      </p:grpSpPr>
      <p:sp>
        <p:nvSpPr>
          <p:cNvPr id="663" name="Google Shape;663;p40"/>
          <p:cNvSpPr txBox="1">
            <a:spLocks noGrp="1"/>
          </p:cNvSpPr>
          <p:nvPr>
            <p:ph type="body" idx="1"/>
          </p:nvPr>
        </p:nvSpPr>
        <p:spPr>
          <a:xfrm>
            <a:off x="-1628042" y="208360"/>
            <a:ext cx="844061" cy="685800"/>
          </a:xfrm>
          <a:prstGeom prst="rect">
            <a:avLst/>
          </a:prstGeom>
          <a:noFill/>
          <a:ln>
            <a:noFill/>
          </a:ln>
        </p:spPr>
        <p:txBody>
          <a:bodyPr spcFirstLastPara="1" wrap="square" lIns="0" tIns="45700" rIns="0" bIns="45700" anchor="t" anchorCtr="0">
            <a:normAutofit/>
          </a:bodyPr>
          <a:lstStyle>
            <a:lvl1pPr marL="457200" lvl="0" indent="-317500" algn="l">
              <a:lnSpc>
                <a:spcPct val="100000"/>
              </a:lnSpc>
              <a:spcBef>
                <a:spcPts val="300"/>
              </a:spcBef>
              <a:spcAft>
                <a:spcPts val="0"/>
              </a:spcAft>
              <a:buClr>
                <a:schemeClr val="dk1"/>
              </a:buClr>
              <a:buSzPts val="1400"/>
              <a:buChar char="•"/>
              <a:defRPr/>
            </a:lvl1pPr>
            <a:lvl2pPr marL="914400" lvl="1" indent="-317500" algn="l">
              <a:lnSpc>
                <a:spcPct val="100000"/>
              </a:lnSpc>
              <a:spcBef>
                <a:spcPts val="300"/>
              </a:spcBef>
              <a:spcAft>
                <a:spcPts val="0"/>
              </a:spcAft>
              <a:buClr>
                <a:schemeClr val="dk1"/>
              </a:buClr>
              <a:buSzPts val="1400"/>
              <a:buChar char="–"/>
              <a:defRPr/>
            </a:lvl2pPr>
            <a:lvl3pPr marL="1371600" lvl="2" indent="-317500" algn="l">
              <a:lnSpc>
                <a:spcPct val="100000"/>
              </a:lnSpc>
              <a:spcBef>
                <a:spcPts val="300"/>
              </a:spcBef>
              <a:spcAft>
                <a:spcPts val="0"/>
              </a:spcAft>
              <a:buClr>
                <a:schemeClr val="dk1"/>
              </a:buClr>
              <a:buSzPts val="1400"/>
              <a:buChar char="•"/>
              <a:defRPr/>
            </a:lvl3pPr>
            <a:lvl4pPr marL="1828800" lvl="3" indent="-317500" algn="l">
              <a:lnSpc>
                <a:spcPct val="100000"/>
              </a:lnSpc>
              <a:spcBef>
                <a:spcPts val="300"/>
              </a:spcBef>
              <a:spcAft>
                <a:spcPts val="0"/>
              </a:spcAft>
              <a:buClr>
                <a:schemeClr val="dk1"/>
              </a:buClr>
              <a:buSzPts val="1400"/>
              <a:buChar char="–"/>
              <a:defRPr/>
            </a:lvl4pPr>
            <a:lvl5pPr marL="2286000" lvl="4" indent="-317500" algn="l">
              <a:lnSpc>
                <a:spcPct val="100000"/>
              </a:lnSpc>
              <a:spcBef>
                <a:spcPts val="300"/>
              </a:spcBef>
              <a:spcAft>
                <a:spcPts val="0"/>
              </a:spcAft>
              <a:buClr>
                <a:schemeClr val="dk1"/>
              </a:buClr>
              <a:buSzPts val="1400"/>
              <a:buChar char="»"/>
              <a:defRPr/>
            </a:lvl5pPr>
            <a:lvl6pPr marL="2743200" lvl="5" indent="-317500" algn="l">
              <a:lnSpc>
                <a:spcPct val="100000"/>
              </a:lnSpc>
              <a:spcBef>
                <a:spcPts val="300"/>
              </a:spcBef>
              <a:spcAft>
                <a:spcPts val="0"/>
              </a:spcAft>
              <a:buClr>
                <a:schemeClr val="dk1"/>
              </a:buClr>
              <a:buSzPts val="1400"/>
              <a:buChar char="•"/>
              <a:defRPr/>
            </a:lvl6pPr>
            <a:lvl7pPr marL="3200400" lvl="6" indent="-317500" algn="l">
              <a:lnSpc>
                <a:spcPct val="100000"/>
              </a:lnSpc>
              <a:spcBef>
                <a:spcPts val="300"/>
              </a:spcBef>
              <a:spcAft>
                <a:spcPts val="0"/>
              </a:spcAft>
              <a:buClr>
                <a:schemeClr val="dk1"/>
              </a:buClr>
              <a:buSzPts val="1400"/>
              <a:buChar char="•"/>
              <a:defRPr/>
            </a:lvl7pPr>
            <a:lvl8pPr marL="3657600" lvl="7" indent="-317500" algn="l">
              <a:lnSpc>
                <a:spcPct val="100000"/>
              </a:lnSpc>
              <a:spcBef>
                <a:spcPts val="300"/>
              </a:spcBef>
              <a:spcAft>
                <a:spcPts val="0"/>
              </a:spcAft>
              <a:buClr>
                <a:schemeClr val="dk1"/>
              </a:buClr>
              <a:buSzPts val="1400"/>
              <a:buChar char="•"/>
              <a:defRPr/>
            </a:lvl8pPr>
            <a:lvl9pPr marL="4114800" lvl="8" indent="-317500" algn="l">
              <a:lnSpc>
                <a:spcPct val="100000"/>
              </a:lnSpc>
              <a:spcBef>
                <a:spcPts val="300"/>
              </a:spcBef>
              <a:spcAft>
                <a:spcPts val="0"/>
              </a:spcAft>
              <a:buClr>
                <a:schemeClr val="dk1"/>
              </a:buClr>
              <a:buSzPts val="1400"/>
              <a:buChar char="•"/>
              <a:defRPr/>
            </a:lvl9pPr>
          </a:lstStyle>
          <a:p>
            <a:endParaRPr/>
          </a:p>
        </p:txBody>
      </p:sp>
      <p:sp>
        <p:nvSpPr>
          <p:cNvPr id="664" name="Google Shape;664;p40"/>
          <p:cNvSpPr txBox="1">
            <a:spLocks noGrp="1"/>
          </p:cNvSpPr>
          <p:nvPr>
            <p:ph type="title"/>
          </p:nvPr>
        </p:nvSpPr>
        <p:spPr>
          <a:xfrm>
            <a:off x="464128" y="990706"/>
            <a:ext cx="8229600" cy="72540"/>
          </a:xfrm>
          <a:prstGeom prst="rect">
            <a:avLst/>
          </a:prstGeom>
          <a:noFill/>
          <a:ln>
            <a:noFill/>
          </a:ln>
        </p:spPr>
        <p:txBody>
          <a:bodyPr spcFirstLastPara="1" wrap="square" lIns="0" tIns="45700" rIns="0" bIns="45700" anchor="ctr" anchorCtr="0">
            <a:normAutofit/>
          </a:bodyPr>
          <a:lstStyle>
            <a:lvl1pPr lvl="0" algn="l">
              <a:lnSpc>
                <a:spcPct val="115000"/>
              </a:lnSpc>
              <a:spcBef>
                <a:spcPts val="0"/>
              </a:spcBef>
              <a:spcAft>
                <a:spcPts val="0"/>
              </a:spcAft>
              <a:buClr>
                <a:schemeClr val="dk1"/>
              </a:buClr>
              <a:buSzPts val="2700"/>
              <a:buFont typeface="Quattrocento Sans"/>
              <a:buNone/>
              <a:defRPr/>
            </a:lvl1pPr>
            <a:lvl2pPr lvl="1" algn="l">
              <a:lnSpc>
                <a:spcPct val="100000"/>
              </a:lnSpc>
              <a:spcBef>
                <a:spcPts val="100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665" name="Google Shape;665;p40"/>
          <p:cNvSpPr txBox="1">
            <a:spLocks noGrp="1"/>
          </p:cNvSpPr>
          <p:nvPr>
            <p:ph type="dt" idx="10"/>
          </p:nvPr>
        </p:nvSpPr>
        <p:spPr>
          <a:xfrm>
            <a:off x="6760567" y="4270177"/>
            <a:ext cx="2133600" cy="273844"/>
          </a:xfrm>
          <a:prstGeom prst="rect">
            <a:avLst/>
          </a:prstGeom>
          <a:noFill/>
          <a:ln>
            <a:noFill/>
          </a:ln>
        </p:spPr>
        <p:txBody>
          <a:bodyPr spcFirstLastPara="1" wrap="square" lIns="0" tIns="45700" rIns="0" bIns="45700"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666" name="Google Shape;666;p40"/>
          <p:cNvSpPr txBox="1">
            <a:spLocks noGrp="1"/>
          </p:cNvSpPr>
          <p:nvPr>
            <p:ph type="ftr" idx="11"/>
          </p:nvPr>
        </p:nvSpPr>
        <p:spPr>
          <a:xfrm>
            <a:off x="3124200" y="4767263"/>
            <a:ext cx="2895600" cy="273844"/>
          </a:xfrm>
          <a:prstGeom prst="rect">
            <a:avLst/>
          </a:prstGeom>
          <a:noFill/>
          <a:ln>
            <a:noFill/>
          </a:ln>
        </p:spPr>
        <p:txBody>
          <a:bodyPr spcFirstLastPara="1" wrap="square" lIns="0" tIns="45700" rIns="0" bIns="45700" anchor="ctr" anchorCtr="0">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667" name="Google Shape;667;p40"/>
          <p:cNvSpPr txBox="1">
            <a:spLocks noGrp="1"/>
          </p:cNvSpPr>
          <p:nvPr>
            <p:ph type="sldNum" idx="12"/>
          </p:nvPr>
        </p:nvSpPr>
        <p:spPr>
          <a:xfrm>
            <a:off x="6553200" y="4767263"/>
            <a:ext cx="2133600" cy="273844"/>
          </a:xfrm>
          <a:prstGeom prst="rect">
            <a:avLst/>
          </a:prstGeom>
          <a:noFill/>
          <a:ln>
            <a:noFill/>
          </a:ln>
        </p:spPr>
        <p:txBody>
          <a:bodyPr spcFirstLastPara="1" wrap="square" lIns="0" tIns="45700" rIns="0"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
              <a:t>‹#›</a:t>
            </a:fld>
            <a:endParaRPr/>
          </a:p>
        </p:txBody>
      </p:sp>
      <p:pic>
        <p:nvPicPr>
          <p:cNvPr id="668" name="Google Shape;668;p40"/>
          <p:cNvPicPr preferRelativeResize="0"/>
          <p:nvPr/>
        </p:nvPicPr>
        <p:blipFill rotWithShape="1">
          <a:blip r:embed="rId2">
            <a:alphaModFix/>
          </a:blip>
          <a:srcRect/>
          <a:stretch/>
        </p:blipFill>
        <p:spPr>
          <a:xfrm>
            <a:off x="457200" y="1352550"/>
            <a:ext cx="4038601" cy="3048000"/>
          </a:xfrm>
          <a:prstGeom prst="rect">
            <a:avLst/>
          </a:prstGeom>
          <a:noFill/>
          <a:ln>
            <a:noFill/>
          </a:ln>
        </p:spPr>
      </p:pic>
      <p:pic>
        <p:nvPicPr>
          <p:cNvPr id="669" name="Google Shape;669;p40"/>
          <p:cNvPicPr preferRelativeResize="0"/>
          <p:nvPr/>
        </p:nvPicPr>
        <p:blipFill rotWithShape="1">
          <a:blip r:embed="rId3">
            <a:alphaModFix/>
          </a:blip>
          <a:srcRect/>
          <a:stretch/>
        </p:blipFill>
        <p:spPr>
          <a:xfrm>
            <a:off x="4648202" y="1341835"/>
            <a:ext cx="4038600" cy="3058715"/>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ile">
  <p:cSld name="Title Sile">
    <p:spTree>
      <p:nvGrpSpPr>
        <p:cNvPr id="1" name="Shape 670"/>
        <p:cNvGrpSpPr/>
        <p:nvPr/>
      </p:nvGrpSpPr>
      <p:grpSpPr>
        <a:xfrm>
          <a:off x="0" y="0"/>
          <a:ext cx="0" cy="0"/>
          <a:chOff x="0" y="0"/>
          <a:chExt cx="0" cy="0"/>
        </a:xfrm>
      </p:grpSpPr>
      <p:sp>
        <p:nvSpPr>
          <p:cNvPr id="671" name="Google Shape;671;p41"/>
          <p:cNvSpPr txBox="1">
            <a:spLocks noGrp="1"/>
          </p:cNvSpPr>
          <p:nvPr>
            <p:ph type="sldNum" idx="12"/>
          </p:nvPr>
        </p:nvSpPr>
        <p:spPr>
          <a:xfrm>
            <a:off x="8353404" y="4630341"/>
            <a:ext cx="565735" cy="317673"/>
          </a:xfrm>
          <a:prstGeom prst="rect">
            <a:avLst/>
          </a:prstGeom>
          <a:noFill/>
          <a:ln>
            <a:noFill/>
          </a:ln>
        </p:spPr>
        <p:txBody>
          <a:bodyPr spcFirstLastPara="1" wrap="square" lIns="0" tIns="45700" rIns="0" bIns="45700" anchor="ctr" anchorCtr="0">
            <a:noAutofit/>
          </a:bodyPr>
          <a:lstStyle>
            <a:lvl1pPr marL="0" marR="0" lvl="0" indent="0" algn="r">
              <a:lnSpc>
                <a:spcPct val="100000"/>
              </a:lnSpc>
              <a:spcBef>
                <a:spcPts val="0"/>
              </a:spcBef>
              <a:spcAft>
                <a:spcPts val="0"/>
              </a:spcAft>
              <a:buClr>
                <a:srgbClr val="000000"/>
              </a:buClr>
              <a:buSzPts val="3300"/>
              <a:buFont typeface="Arial"/>
              <a:buNone/>
              <a:defRPr sz="3300" b="1" i="0" u="none" strike="noStrike" cap="none">
                <a:solidFill>
                  <a:schemeClr val="accent1"/>
                </a:solidFill>
                <a:latin typeface="Quattrocento Sans"/>
                <a:ea typeface="Quattrocento Sans"/>
                <a:cs typeface="Quattrocento Sans"/>
                <a:sym typeface="Quattrocento Sans"/>
              </a:defRPr>
            </a:lvl1pPr>
            <a:lvl2pPr marL="0" marR="0" lvl="1" indent="0" algn="r">
              <a:lnSpc>
                <a:spcPct val="100000"/>
              </a:lnSpc>
              <a:spcBef>
                <a:spcPts val="0"/>
              </a:spcBef>
              <a:spcAft>
                <a:spcPts val="0"/>
              </a:spcAft>
              <a:buClr>
                <a:srgbClr val="000000"/>
              </a:buClr>
              <a:buSzPts val="3300"/>
              <a:buFont typeface="Arial"/>
              <a:buNone/>
              <a:defRPr sz="3300" b="1" i="0" u="none" strike="noStrike" cap="none">
                <a:solidFill>
                  <a:schemeClr val="accent1"/>
                </a:solidFill>
                <a:latin typeface="Quattrocento Sans"/>
                <a:ea typeface="Quattrocento Sans"/>
                <a:cs typeface="Quattrocento Sans"/>
                <a:sym typeface="Quattrocento Sans"/>
              </a:defRPr>
            </a:lvl2pPr>
            <a:lvl3pPr marL="0" marR="0" lvl="2" indent="0" algn="r">
              <a:lnSpc>
                <a:spcPct val="100000"/>
              </a:lnSpc>
              <a:spcBef>
                <a:spcPts val="0"/>
              </a:spcBef>
              <a:spcAft>
                <a:spcPts val="0"/>
              </a:spcAft>
              <a:buClr>
                <a:srgbClr val="000000"/>
              </a:buClr>
              <a:buSzPts val="3300"/>
              <a:buFont typeface="Arial"/>
              <a:buNone/>
              <a:defRPr sz="3300" b="1" i="0" u="none" strike="noStrike" cap="none">
                <a:solidFill>
                  <a:schemeClr val="accent1"/>
                </a:solidFill>
                <a:latin typeface="Quattrocento Sans"/>
                <a:ea typeface="Quattrocento Sans"/>
                <a:cs typeface="Quattrocento Sans"/>
                <a:sym typeface="Quattrocento Sans"/>
              </a:defRPr>
            </a:lvl3pPr>
            <a:lvl4pPr marL="0" marR="0" lvl="3" indent="0" algn="r">
              <a:lnSpc>
                <a:spcPct val="100000"/>
              </a:lnSpc>
              <a:spcBef>
                <a:spcPts val="0"/>
              </a:spcBef>
              <a:spcAft>
                <a:spcPts val="0"/>
              </a:spcAft>
              <a:buClr>
                <a:srgbClr val="000000"/>
              </a:buClr>
              <a:buSzPts val="3300"/>
              <a:buFont typeface="Arial"/>
              <a:buNone/>
              <a:defRPr sz="3300" b="1" i="0" u="none" strike="noStrike" cap="none">
                <a:solidFill>
                  <a:schemeClr val="accent1"/>
                </a:solidFill>
                <a:latin typeface="Quattrocento Sans"/>
                <a:ea typeface="Quattrocento Sans"/>
                <a:cs typeface="Quattrocento Sans"/>
                <a:sym typeface="Quattrocento Sans"/>
              </a:defRPr>
            </a:lvl4pPr>
            <a:lvl5pPr marL="0" marR="0" lvl="4" indent="0" algn="r">
              <a:lnSpc>
                <a:spcPct val="100000"/>
              </a:lnSpc>
              <a:spcBef>
                <a:spcPts val="0"/>
              </a:spcBef>
              <a:spcAft>
                <a:spcPts val="0"/>
              </a:spcAft>
              <a:buClr>
                <a:srgbClr val="000000"/>
              </a:buClr>
              <a:buSzPts val="3300"/>
              <a:buFont typeface="Arial"/>
              <a:buNone/>
              <a:defRPr sz="3300" b="1" i="0" u="none" strike="noStrike" cap="none">
                <a:solidFill>
                  <a:schemeClr val="accent1"/>
                </a:solidFill>
                <a:latin typeface="Quattrocento Sans"/>
                <a:ea typeface="Quattrocento Sans"/>
                <a:cs typeface="Quattrocento Sans"/>
                <a:sym typeface="Quattrocento Sans"/>
              </a:defRPr>
            </a:lvl5pPr>
            <a:lvl6pPr marL="0" marR="0" lvl="5" indent="0" algn="r">
              <a:lnSpc>
                <a:spcPct val="100000"/>
              </a:lnSpc>
              <a:spcBef>
                <a:spcPts val="0"/>
              </a:spcBef>
              <a:spcAft>
                <a:spcPts val="0"/>
              </a:spcAft>
              <a:buClr>
                <a:srgbClr val="000000"/>
              </a:buClr>
              <a:buSzPts val="3300"/>
              <a:buFont typeface="Arial"/>
              <a:buNone/>
              <a:defRPr sz="3300" b="1" i="0" u="none" strike="noStrike" cap="none">
                <a:solidFill>
                  <a:schemeClr val="accent1"/>
                </a:solidFill>
                <a:latin typeface="Quattrocento Sans"/>
                <a:ea typeface="Quattrocento Sans"/>
                <a:cs typeface="Quattrocento Sans"/>
                <a:sym typeface="Quattrocento Sans"/>
              </a:defRPr>
            </a:lvl6pPr>
            <a:lvl7pPr marL="0" marR="0" lvl="6" indent="0" algn="r">
              <a:lnSpc>
                <a:spcPct val="100000"/>
              </a:lnSpc>
              <a:spcBef>
                <a:spcPts val="0"/>
              </a:spcBef>
              <a:spcAft>
                <a:spcPts val="0"/>
              </a:spcAft>
              <a:buClr>
                <a:srgbClr val="000000"/>
              </a:buClr>
              <a:buSzPts val="3300"/>
              <a:buFont typeface="Arial"/>
              <a:buNone/>
              <a:defRPr sz="3300" b="1" i="0" u="none" strike="noStrike" cap="none">
                <a:solidFill>
                  <a:schemeClr val="accent1"/>
                </a:solidFill>
                <a:latin typeface="Quattrocento Sans"/>
                <a:ea typeface="Quattrocento Sans"/>
                <a:cs typeface="Quattrocento Sans"/>
                <a:sym typeface="Quattrocento Sans"/>
              </a:defRPr>
            </a:lvl7pPr>
            <a:lvl8pPr marL="0" marR="0" lvl="7" indent="0" algn="r">
              <a:lnSpc>
                <a:spcPct val="100000"/>
              </a:lnSpc>
              <a:spcBef>
                <a:spcPts val="0"/>
              </a:spcBef>
              <a:spcAft>
                <a:spcPts val="0"/>
              </a:spcAft>
              <a:buClr>
                <a:srgbClr val="000000"/>
              </a:buClr>
              <a:buSzPts val="3300"/>
              <a:buFont typeface="Arial"/>
              <a:buNone/>
              <a:defRPr sz="3300" b="1" i="0" u="none" strike="noStrike" cap="none">
                <a:solidFill>
                  <a:schemeClr val="accent1"/>
                </a:solidFill>
                <a:latin typeface="Quattrocento Sans"/>
                <a:ea typeface="Quattrocento Sans"/>
                <a:cs typeface="Quattrocento Sans"/>
                <a:sym typeface="Quattrocento Sans"/>
              </a:defRPr>
            </a:lvl8pPr>
            <a:lvl9pPr marL="0" marR="0" lvl="8" indent="0" algn="r">
              <a:lnSpc>
                <a:spcPct val="100000"/>
              </a:lnSpc>
              <a:spcBef>
                <a:spcPts val="0"/>
              </a:spcBef>
              <a:spcAft>
                <a:spcPts val="0"/>
              </a:spcAft>
              <a:buClr>
                <a:srgbClr val="000000"/>
              </a:buClr>
              <a:buSzPts val="3300"/>
              <a:buFont typeface="Arial"/>
              <a:buNone/>
              <a:defRPr sz="3300" b="1" i="0" u="none" strike="noStrike" cap="none">
                <a:solidFill>
                  <a:schemeClr val="accent1"/>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
              <a:t>‹#›</a:t>
            </a:fld>
            <a:endParaRPr/>
          </a:p>
        </p:txBody>
      </p:sp>
      <p:sp>
        <p:nvSpPr>
          <p:cNvPr id="672" name="Google Shape;672;p41"/>
          <p:cNvSpPr txBox="1">
            <a:spLocks noGrp="1"/>
          </p:cNvSpPr>
          <p:nvPr>
            <p:ph type="ftr" idx="11"/>
          </p:nvPr>
        </p:nvSpPr>
        <p:spPr>
          <a:xfrm>
            <a:off x="466474" y="4667807"/>
            <a:ext cx="2895600" cy="273844"/>
          </a:xfrm>
          <a:prstGeom prst="rect">
            <a:avLst/>
          </a:prstGeom>
          <a:noFill/>
          <a:ln>
            <a:noFill/>
          </a:ln>
        </p:spPr>
        <p:txBody>
          <a:bodyPr spcFirstLastPara="1" wrap="square" lIns="0" tIns="45700" rIns="0" bIns="45700" anchor="ctr" anchorCtr="0">
            <a:noAutofit/>
          </a:bodyPr>
          <a:lstStyle>
            <a:lvl1pPr lvl="0" algn="l">
              <a:lnSpc>
                <a:spcPct val="100000"/>
              </a:lnSpc>
              <a:spcBef>
                <a:spcPts val="0"/>
              </a:spcBef>
              <a:spcAft>
                <a:spcPts val="0"/>
              </a:spcAft>
              <a:buSzPts val="1100"/>
              <a:buNone/>
              <a:defRPr>
                <a:solidFill>
                  <a:srgbClr val="A5A5A5"/>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673" name="Google Shape;673;p41"/>
          <p:cNvSpPr/>
          <p:nvPr/>
        </p:nvSpPr>
        <p:spPr>
          <a:xfrm>
            <a:off x="9061061" y="4542761"/>
            <a:ext cx="82939" cy="519097"/>
          </a:xfrm>
          <a:prstGeom prst="rect">
            <a:avLst/>
          </a:prstGeom>
          <a:solidFill>
            <a:srgbClr val="D8D8D8"/>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Quattrocento Sans"/>
              <a:ea typeface="Quattrocento Sans"/>
              <a:cs typeface="Quattrocento Sans"/>
              <a:sym typeface="Quattrocento Sans"/>
            </a:endParaRPr>
          </a:p>
        </p:txBody>
      </p:sp>
      <p:sp>
        <p:nvSpPr>
          <p:cNvPr id="674" name="Google Shape;674;p41"/>
          <p:cNvSpPr txBox="1">
            <a:spLocks noGrp="1"/>
          </p:cNvSpPr>
          <p:nvPr>
            <p:ph type="title"/>
          </p:nvPr>
        </p:nvSpPr>
        <p:spPr>
          <a:xfrm>
            <a:off x="457200" y="303498"/>
            <a:ext cx="8229600" cy="435792"/>
          </a:xfrm>
          <a:prstGeom prst="rect">
            <a:avLst/>
          </a:prstGeom>
          <a:noFill/>
          <a:ln>
            <a:noFill/>
          </a:ln>
        </p:spPr>
        <p:txBody>
          <a:bodyPr spcFirstLastPara="1" wrap="square" lIns="0" tIns="45700" rIns="0" bIns="45700" anchor="ctr" anchorCtr="0">
            <a:normAutofit/>
          </a:bodyPr>
          <a:lstStyle>
            <a:lvl1pPr lvl="0" algn="l">
              <a:lnSpc>
                <a:spcPct val="100000"/>
              </a:lnSpc>
              <a:spcBef>
                <a:spcPts val="0"/>
              </a:spcBef>
              <a:spcAft>
                <a:spcPts val="0"/>
              </a:spcAft>
              <a:buClr>
                <a:schemeClr val="accent5"/>
              </a:buClr>
              <a:buSzPts val="2700"/>
              <a:buFont typeface="Quattrocento Sans"/>
              <a:buNone/>
              <a:defRPr>
                <a:solidFill>
                  <a:schemeClr val="accent5"/>
                </a:solidFill>
                <a:latin typeface="Quattrocento Sans"/>
                <a:ea typeface="Quattrocento Sans"/>
                <a:cs typeface="Quattrocento Sans"/>
                <a:sym typeface="Quattrocento Sans"/>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675" name="Google Shape;675;p41"/>
          <p:cNvSpPr/>
          <p:nvPr/>
        </p:nvSpPr>
        <p:spPr>
          <a:xfrm>
            <a:off x="-3704" y="0"/>
            <a:ext cx="9147704" cy="195486"/>
          </a:xfrm>
          <a:prstGeom prst="rect">
            <a:avLst/>
          </a:prstGeom>
          <a:solidFill>
            <a:srgbClr val="002060"/>
          </a:solidFill>
          <a:ln w="25400" cap="flat" cmpd="sng">
            <a:solidFill>
              <a:srgbClr val="002060"/>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Quattrocento Sans"/>
              <a:ea typeface="Quattrocento Sans"/>
              <a:cs typeface="Quattrocento Sans"/>
              <a:sym typeface="Quattrocento Sans"/>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hree Column">
  <p:cSld name="Three Column">
    <p:spTree>
      <p:nvGrpSpPr>
        <p:cNvPr id="1" name="Shape 676"/>
        <p:cNvGrpSpPr/>
        <p:nvPr/>
      </p:nvGrpSpPr>
      <p:grpSpPr>
        <a:xfrm>
          <a:off x="0" y="0"/>
          <a:ext cx="0" cy="0"/>
          <a:chOff x="0" y="0"/>
          <a:chExt cx="0" cy="0"/>
        </a:xfrm>
      </p:grpSpPr>
      <p:sp>
        <p:nvSpPr>
          <p:cNvPr id="677" name="Google Shape;677;p42"/>
          <p:cNvSpPr/>
          <p:nvPr/>
        </p:nvSpPr>
        <p:spPr>
          <a:xfrm>
            <a:off x="7218983" y="702879"/>
            <a:ext cx="1925017" cy="4440621"/>
          </a:xfrm>
          <a:prstGeom prst="rect">
            <a:avLst/>
          </a:prstGeom>
          <a:solidFill>
            <a:schemeClr val="accent5"/>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Quattrocento Sans"/>
              <a:ea typeface="Quattrocento Sans"/>
              <a:cs typeface="Quattrocento Sans"/>
              <a:sym typeface="Quattrocento Sans"/>
            </a:endParaRPr>
          </a:p>
        </p:txBody>
      </p:sp>
      <p:sp>
        <p:nvSpPr>
          <p:cNvPr id="678" name="Google Shape;678;p42"/>
          <p:cNvSpPr/>
          <p:nvPr/>
        </p:nvSpPr>
        <p:spPr>
          <a:xfrm>
            <a:off x="7142564" y="4542761"/>
            <a:ext cx="82939" cy="519097"/>
          </a:xfrm>
          <a:prstGeom prst="rect">
            <a:avLst/>
          </a:prstGeom>
          <a:solidFill>
            <a:srgbClr val="D8D8D8"/>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Quattrocento Sans"/>
              <a:ea typeface="Quattrocento Sans"/>
              <a:cs typeface="Quattrocento Sans"/>
              <a:sym typeface="Quattrocento Sans"/>
            </a:endParaRPr>
          </a:p>
        </p:txBody>
      </p:sp>
      <p:sp>
        <p:nvSpPr>
          <p:cNvPr id="679" name="Google Shape;679;p42"/>
          <p:cNvSpPr/>
          <p:nvPr/>
        </p:nvSpPr>
        <p:spPr>
          <a:xfrm>
            <a:off x="7294392" y="2524009"/>
            <a:ext cx="62416" cy="75863"/>
          </a:xfrm>
          <a:custGeom>
            <a:avLst/>
            <a:gdLst/>
            <a:ahLst/>
            <a:cxnLst/>
            <a:rect l="l" t="t" r="r" b="b"/>
            <a:pathLst>
              <a:path w="184213" h="160496" extrusionOk="0">
                <a:moveTo>
                  <a:pt x="184214"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80" name="Google Shape;680;p42"/>
          <p:cNvSpPr/>
          <p:nvPr/>
        </p:nvSpPr>
        <p:spPr>
          <a:xfrm>
            <a:off x="7637152" y="2524009"/>
            <a:ext cx="62416" cy="75863"/>
          </a:xfrm>
          <a:custGeom>
            <a:avLst/>
            <a:gdLst/>
            <a:ahLst/>
            <a:cxnLst/>
            <a:rect l="l" t="t" r="r" b="b"/>
            <a:pathLst>
              <a:path w="184213" h="160496" extrusionOk="0">
                <a:moveTo>
                  <a:pt x="184214"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81" name="Google Shape;681;p42"/>
          <p:cNvSpPr/>
          <p:nvPr/>
        </p:nvSpPr>
        <p:spPr>
          <a:xfrm>
            <a:off x="7979912" y="2524009"/>
            <a:ext cx="62416" cy="75863"/>
          </a:xfrm>
          <a:custGeom>
            <a:avLst/>
            <a:gdLst/>
            <a:ahLst/>
            <a:cxnLst/>
            <a:rect l="l" t="t" r="r" b="b"/>
            <a:pathLst>
              <a:path w="184213" h="160496" extrusionOk="0">
                <a:moveTo>
                  <a:pt x="184214"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82" name="Google Shape;682;p42"/>
          <p:cNvSpPr/>
          <p:nvPr/>
        </p:nvSpPr>
        <p:spPr>
          <a:xfrm>
            <a:off x="8322673" y="2524009"/>
            <a:ext cx="62416" cy="75863"/>
          </a:xfrm>
          <a:custGeom>
            <a:avLst/>
            <a:gdLst/>
            <a:ahLst/>
            <a:cxnLst/>
            <a:rect l="l" t="t" r="r" b="b"/>
            <a:pathLst>
              <a:path w="184213" h="160496" extrusionOk="0">
                <a:moveTo>
                  <a:pt x="184213"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83" name="Google Shape;683;p42"/>
          <p:cNvSpPr/>
          <p:nvPr/>
        </p:nvSpPr>
        <p:spPr>
          <a:xfrm>
            <a:off x="8665433" y="2524009"/>
            <a:ext cx="62416" cy="75863"/>
          </a:xfrm>
          <a:custGeom>
            <a:avLst/>
            <a:gdLst/>
            <a:ahLst/>
            <a:cxnLst/>
            <a:rect l="l" t="t" r="r" b="b"/>
            <a:pathLst>
              <a:path w="184213" h="160496" extrusionOk="0">
                <a:moveTo>
                  <a:pt x="184213"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84" name="Google Shape;684;p42"/>
          <p:cNvSpPr/>
          <p:nvPr/>
        </p:nvSpPr>
        <p:spPr>
          <a:xfrm>
            <a:off x="9008201" y="2524009"/>
            <a:ext cx="62446" cy="75863"/>
          </a:xfrm>
          <a:custGeom>
            <a:avLst/>
            <a:gdLst/>
            <a:ahLst/>
            <a:cxnLst/>
            <a:rect l="l" t="t" r="r" b="b"/>
            <a:pathLst>
              <a:path w="184308" h="160496" extrusionOk="0">
                <a:moveTo>
                  <a:pt x="184309"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85" name="Google Shape;685;p42"/>
          <p:cNvSpPr/>
          <p:nvPr/>
        </p:nvSpPr>
        <p:spPr>
          <a:xfrm>
            <a:off x="8832811" y="2691344"/>
            <a:ext cx="62416" cy="75863"/>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86" name="Google Shape;686;p42"/>
          <p:cNvSpPr/>
          <p:nvPr/>
        </p:nvSpPr>
        <p:spPr>
          <a:xfrm>
            <a:off x="8490051" y="2691344"/>
            <a:ext cx="62416" cy="75863"/>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87" name="Google Shape;687;p42"/>
          <p:cNvSpPr/>
          <p:nvPr/>
        </p:nvSpPr>
        <p:spPr>
          <a:xfrm>
            <a:off x="8147290" y="2691344"/>
            <a:ext cx="62416" cy="75863"/>
          </a:xfrm>
          <a:custGeom>
            <a:avLst/>
            <a:gdLst/>
            <a:ahLst/>
            <a:cxnLst/>
            <a:rect l="l" t="t" r="r" b="b"/>
            <a:pathLst>
              <a:path w="184213" h="160496" extrusionOk="0">
                <a:moveTo>
                  <a:pt x="0" y="0"/>
                </a:moveTo>
                <a:lnTo>
                  <a:pt x="184214"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88" name="Google Shape;688;p42"/>
          <p:cNvSpPr/>
          <p:nvPr/>
        </p:nvSpPr>
        <p:spPr>
          <a:xfrm>
            <a:off x="7804531" y="2691344"/>
            <a:ext cx="62416" cy="75863"/>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89" name="Google Shape;689;p42"/>
          <p:cNvSpPr/>
          <p:nvPr/>
        </p:nvSpPr>
        <p:spPr>
          <a:xfrm>
            <a:off x="7461769" y="2691344"/>
            <a:ext cx="62416" cy="75863"/>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90" name="Google Shape;690;p42"/>
          <p:cNvSpPr/>
          <p:nvPr/>
        </p:nvSpPr>
        <p:spPr>
          <a:xfrm>
            <a:off x="7294392" y="2858679"/>
            <a:ext cx="62416" cy="75863"/>
          </a:xfrm>
          <a:custGeom>
            <a:avLst/>
            <a:gdLst/>
            <a:ahLst/>
            <a:cxnLst/>
            <a:rect l="l" t="t" r="r" b="b"/>
            <a:pathLst>
              <a:path w="184213" h="160496" extrusionOk="0">
                <a:moveTo>
                  <a:pt x="184214"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91" name="Google Shape;691;p42"/>
          <p:cNvSpPr/>
          <p:nvPr/>
        </p:nvSpPr>
        <p:spPr>
          <a:xfrm>
            <a:off x="7637152" y="2858679"/>
            <a:ext cx="62416" cy="75863"/>
          </a:xfrm>
          <a:custGeom>
            <a:avLst/>
            <a:gdLst/>
            <a:ahLst/>
            <a:cxnLst/>
            <a:rect l="l" t="t" r="r" b="b"/>
            <a:pathLst>
              <a:path w="184213" h="160496" extrusionOk="0">
                <a:moveTo>
                  <a:pt x="184214"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92" name="Google Shape;692;p42"/>
          <p:cNvSpPr/>
          <p:nvPr/>
        </p:nvSpPr>
        <p:spPr>
          <a:xfrm>
            <a:off x="7979912" y="2858679"/>
            <a:ext cx="62416" cy="75863"/>
          </a:xfrm>
          <a:custGeom>
            <a:avLst/>
            <a:gdLst/>
            <a:ahLst/>
            <a:cxnLst/>
            <a:rect l="l" t="t" r="r" b="b"/>
            <a:pathLst>
              <a:path w="184213" h="160496" extrusionOk="0">
                <a:moveTo>
                  <a:pt x="184214"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93" name="Google Shape;693;p42"/>
          <p:cNvSpPr/>
          <p:nvPr/>
        </p:nvSpPr>
        <p:spPr>
          <a:xfrm>
            <a:off x="8322673" y="2858679"/>
            <a:ext cx="62416" cy="75863"/>
          </a:xfrm>
          <a:custGeom>
            <a:avLst/>
            <a:gdLst/>
            <a:ahLst/>
            <a:cxnLst/>
            <a:rect l="l" t="t" r="r" b="b"/>
            <a:pathLst>
              <a:path w="184213" h="160496" extrusionOk="0">
                <a:moveTo>
                  <a:pt x="184213"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94" name="Google Shape;694;p42"/>
          <p:cNvSpPr/>
          <p:nvPr/>
        </p:nvSpPr>
        <p:spPr>
          <a:xfrm>
            <a:off x="8665433" y="2858679"/>
            <a:ext cx="62416" cy="75863"/>
          </a:xfrm>
          <a:custGeom>
            <a:avLst/>
            <a:gdLst/>
            <a:ahLst/>
            <a:cxnLst/>
            <a:rect l="l" t="t" r="r" b="b"/>
            <a:pathLst>
              <a:path w="184213" h="160496" extrusionOk="0">
                <a:moveTo>
                  <a:pt x="184213"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95" name="Google Shape;695;p42"/>
          <p:cNvSpPr/>
          <p:nvPr/>
        </p:nvSpPr>
        <p:spPr>
          <a:xfrm>
            <a:off x="9008201" y="2858679"/>
            <a:ext cx="62446" cy="75863"/>
          </a:xfrm>
          <a:custGeom>
            <a:avLst/>
            <a:gdLst/>
            <a:ahLst/>
            <a:cxnLst/>
            <a:rect l="l" t="t" r="r" b="b"/>
            <a:pathLst>
              <a:path w="184308" h="160496" extrusionOk="0">
                <a:moveTo>
                  <a:pt x="184309"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96" name="Google Shape;696;p42"/>
          <p:cNvSpPr/>
          <p:nvPr/>
        </p:nvSpPr>
        <p:spPr>
          <a:xfrm>
            <a:off x="8832811" y="3026013"/>
            <a:ext cx="62416" cy="75863"/>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97" name="Google Shape;697;p42"/>
          <p:cNvSpPr/>
          <p:nvPr/>
        </p:nvSpPr>
        <p:spPr>
          <a:xfrm>
            <a:off x="8490051" y="3026013"/>
            <a:ext cx="62416" cy="75863"/>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98" name="Google Shape;698;p42"/>
          <p:cNvSpPr/>
          <p:nvPr/>
        </p:nvSpPr>
        <p:spPr>
          <a:xfrm>
            <a:off x="8147290" y="3026013"/>
            <a:ext cx="62416" cy="75863"/>
          </a:xfrm>
          <a:custGeom>
            <a:avLst/>
            <a:gdLst/>
            <a:ahLst/>
            <a:cxnLst/>
            <a:rect l="l" t="t" r="r" b="b"/>
            <a:pathLst>
              <a:path w="184213" h="160496" extrusionOk="0">
                <a:moveTo>
                  <a:pt x="0" y="0"/>
                </a:moveTo>
                <a:lnTo>
                  <a:pt x="184214"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99" name="Google Shape;699;p42"/>
          <p:cNvSpPr/>
          <p:nvPr/>
        </p:nvSpPr>
        <p:spPr>
          <a:xfrm>
            <a:off x="7804531" y="3026013"/>
            <a:ext cx="62416" cy="75863"/>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00" name="Google Shape;700;p42"/>
          <p:cNvSpPr/>
          <p:nvPr/>
        </p:nvSpPr>
        <p:spPr>
          <a:xfrm>
            <a:off x="7461769" y="3026013"/>
            <a:ext cx="62416" cy="75863"/>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01" name="Google Shape;701;p42"/>
          <p:cNvSpPr/>
          <p:nvPr/>
        </p:nvSpPr>
        <p:spPr>
          <a:xfrm>
            <a:off x="7294392" y="3193349"/>
            <a:ext cx="62416" cy="75863"/>
          </a:xfrm>
          <a:custGeom>
            <a:avLst/>
            <a:gdLst/>
            <a:ahLst/>
            <a:cxnLst/>
            <a:rect l="l" t="t" r="r" b="b"/>
            <a:pathLst>
              <a:path w="184213" h="160496" extrusionOk="0">
                <a:moveTo>
                  <a:pt x="184214"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02" name="Google Shape;702;p42"/>
          <p:cNvSpPr/>
          <p:nvPr/>
        </p:nvSpPr>
        <p:spPr>
          <a:xfrm>
            <a:off x="7637152" y="3193349"/>
            <a:ext cx="62416" cy="75863"/>
          </a:xfrm>
          <a:custGeom>
            <a:avLst/>
            <a:gdLst/>
            <a:ahLst/>
            <a:cxnLst/>
            <a:rect l="l" t="t" r="r" b="b"/>
            <a:pathLst>
              <a:path w="184213" h="160496" extrusionOk="0">
                <a:moveTo>
                  <a:pt x="184214"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03" name="Google Shape;703;p42"/>
          <p:cNvSpPr/>
          <p:nvPr/>
        </p:nvSpPr>
        <p:spPr>
          <a:xfrm>
            <a:off x="7979912" y="3193349"/>
            <a:ext cx="62416" cy="75863"/>
          </a:xfrm>
          <a:custGeom>
            <a:avLst/>
            <a:gdLst/>
            <a:ahLst/>
            <a:cxnLst/>
            <a:rect l="l" t="t" r="r" b="b"/>
            <a:pathLst>
              <a:path w="184213" h="160496" extrusionOk="0">
                <a:moveTo>
                  <a:pt x="184214"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04" name="Google Shape;704;p42"/>
          <p:cNvSpPr/>
          <p:nvPr/>
        </p:nvSpPr>
        <p:spPr>
          <a:xfrm>
            <a:off x="8322673" y="3193349"/>
            <a:ext cx="62416" cy="75863"/>
          </a:xfrm>
          <a:custGeom>
            <a:avLst/>
            <a:gdLst/>
            <a:ahLst/>
            <a:cxnLst/>
            <a:rect l="l" t="t" r="r" b="b"/>
            <a:pathLst>
              <a:path w="184213" h="160496" extrusionOk="0">
                <a:moveTo>
                  <a:pt x="184213"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05" name="Google Shape;705;p42"/>
          <p:cNvSpPr/>
          <p:nvPr/>
        </p:nvSpPr>
        <p:spPr>
          <a:xfrm>
            <a:off x="8665433" y="3193349"/>
            <a:ext cx="62416" cy="75863"/>
          </a:xfrm>
          <a:custGeom>
            <a:avLst/>
            <a:gdLst/>
            <a:ahLst/>
            <a:cxnLst/>
            <a:rect l="l" t="t" r="r" b="b"/>
            <a:pathLst>
              <a:path w="184213" h="160496" extrusionOk="0">
                <a:moveTo>
                  <a:pt x="184213"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06" name="Google Shape;706;p42"/>
          <p:cNvSpPr/>
          <p:nvPr/>
        </p:nvSpPr>
        <p:spPr>
          <a:xfrm>
            <a:off x="9008201" y="3193349"/>
            <a:ext cx="62446" cy="75863"/>
          </a:xfrm>
          <a:custGeom>
            <a:avLst/>
            <a:gdLst/>
            <a:ahLst/>
            <a:cxnLst/>
            <a:rect l="l" t="t" r="r" b="b"/>
            <a:pathLst>
              <a:path w="184308" h="160496" extrusionOk="0">
                <a:moveTo>
                  <a:pt x="184309"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07" name="Google Shape;707;p42"/>
          <p:cNvSpPr/>
          <p:nvPr/>
        </p:nvSpPr>
        <p:spPr>
          <a:xfrm>
            <a:off x="8832811" y="3360683"/>
            <a:ext cx="62416" cy="75863"/>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08" name="Google Shape;708;p42"/>
          <p:cNvSpPr/>
          <p:nvPr/>
        </p:nvSpPr>
        <p:spPr>
          <a:xfrm>
            <a:off x="8490051" y="3360683"/>
            <a:ext cx="62416" cy="75863"/>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09" name="Google Shape;709;p42"/>
          <p:cNvSpPr/>
          <p:nvPr/>
        </p:nvSpPr>
        <p:spPr>
          <a:xfrm>
            <a:off x="8147290" y="3360683"/>
            <a:ext cx="62416" cy="75863"/>
          </a:xfrm>
          <a:custGeom>
            <a:avLst/>
            <a:gdLst/>
            <a:ahLst/>
            <a:cxnLst/>
            <a:rect l="l" t="t" r="r" b="b"/>
            <a:pathLst>
              <a:path w="184213" h="160496" extrusionOk="0">
                <a:moveTo>
                  <a:pt x="0" y="0"/>
                </a:moveTo>
                <a:lnTo>
                  <a:pt x="184214"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10" name="Google Shape;710;p42"/>
          <p:cNvSpPr/>
          <p:nvPr/>
        </p:nvSpPr>
        <p:spPr>
          <a:xfrm>
            <a:off x="7804531" y="3360683"/>
            <a:ext cx="62416" cy="75863"/>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11" name="Google Shape;711;p42"/>
          <p:cNvSpPr/>
          <p:nvPr/>
        </p:nvSpPr>
        <p:spPr>
          <a:xfrm>
            <a:off x="7461769" y="3360683"/>
            <a:ext cx="62416" cy="75863"/>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12" name="Google Shape;712;p42"/>
          <p:cNvSpPr/>
          <p:nvPr/>
        </p:nvSpPr>
        <p:spPr>
          <a:xfrm>
            <a:off x="7294392" y="3528018"/>
            <a:ext cx="62416" cy="75863"/>
          </a:xfrm>
          <a:custGeom>
            <a:avLst/>
            <a:gdLst/>
            <a:ahLst/>
            <a:cxnLst/>
            <a:rect l="l" t="t" r="r" b="b"/>
            <a:pathLst>
              <a:path w="184213" h="160496" extrusionOk="0">
                <a:moveTo>
                  <a:pt x="184214"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13" name="Google Shape;713;p42"/>
          <p:cNvSpPr/>
          <p:nvPr/>
        </p:nvSpPr>
        <p:spPr>
          <a:xfrm>
            <a:off x="7637152" y="3528018"/>
            <a:ext cx="62416" cy="75863"/>
          </a:xfrm>
          <a:custGeom>
            <a:avLst/>
            <a:gdLst/>
            <a:ahLst/>
            <a:cxnLst/>
            <a:rect l="l" t="t" r="r" b="b"/>
            <a:pathLst>
              <a:path w="184213" h="160496" extrusionOk="0">
                <a:moveTo>
                  <a:pt x="184214"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14" name="Google Shape;714;p42"/>
          <p:cNvSpPr/>
          <p:nvPr/>
        </p:nvSpPr>
        <p:spPr>
          <a:xfrm>
            <a:off x="7979912" y="3528018"/>
            <a:ext cx="62416" cy="75863"/>
          </a:xfrm>
          <a:custGeom>
            <a:avLst/>
            <a:gdLst/>
            <a:ahLst/>
            <a:cxnLst/>
            <a:rect l="l" t="t" r="r" b="b"/>
            <a:pathLst>
              <a:path w="184213" h="160496" extrusionOk="0">
                <a:moveTo>
                  <a:pt x="184214"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15" name="Google Shape;715;p42"/>
          <p:cNvSpPr/>
          <p:nvPr/>
        </p:nvSpPr>
        <p:spPr>
          <a:xfrm>
            <a:off x="8322673" y="3528018"/>
            <a:ext cx="62416" cy="75863"/>
          </a:xfrm>
          <a:custGeom>
            <a:avLst/>
            <a:gdLst/>
            <a:ahLst/>
            <a:cxnLst/>
            <a:rect l="l" t="t" r="r" b="b"/>
            <a:pathLst>
              <a:path w="184213" h="160496" extrusionOk="0">
                <a:moveTo>
                  <a:pt x="184213"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16" name="Google Shape;716;p42"/>
          <p:cNvSpPr/>
          <p:nvPr/>
        </p:nvSpPr>
        <p:spPr>
          <a:xfrm>
            <a:off x="8665433" y="3528018"/>
            <a:ext cx="62416" cy="75863"/>
          </a:xfrm>
          <a:custGeom>
            <a:avLst/>
            <a:gdLst/>
            <a:ahLst/>
            <a:cxnLst/>
            <a:rect l="l" t="t" r="r" b="b"/>
            <a:pathLst>
              <a:path w="184213" h="160496" extrusionOk="0">
                <a:moveTo>
                  <a:pt x="184213"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17" name="Google Shape;717;p42"/>
          <p:cNvSpPr/>
          <p:nvPr/>
        </p:nvSpPr>
        <p:spPr>
          <a:xfrm>
            <a:off x="9008201" y="3528018"/>
            <a:ext cx="62446" cy="75863"/>
          </a:xfrm>
          <a:custGeom>
            <a:avLst/>
            <a:gdLst/>
            <a:ahLst/>
            <a:cxnLst/>
            <a:rect l="l" t="t" r="r" b="b"/>
            <a:pathLst>
              <a:path w="184308" h="160496" extrusionOk="0">
                <a:moveTo>
                  <a:pt x="184309"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18" name="Google Shape;718;p42"/>
          <p:cNvSpPr/>
          <p:nvPr/>
        </p:nvSpPr>
        <p:spPr>
          <a:xfrm>
            <a:off x="8832811" y="3695353"/>
            <a:ext cx="62416" cy="75863"/>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19" name="Google Shape;719;p42"/>
          <p:cNvSpPr/>
          <p:nvPr/>
        </p:nvSpPr>
        <p:spPr>
          <a:xfrm>
            <a:off x="8490051" y="3695353"/>
            <a:ext cx="62416" cy="75863"/>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20" name="Google Shape;720;p42"/>
          <p:cNvSpPr/>
          <p:nvPr/>
        </p:nvSpPr>
        <p:spPr>
          <a:xfrm>
            <a:off x="8147290" y="3695353"/>
            <a:ext cx="62416" cy="75863"/>
          </a:xfrm>
          <a:custGeom>
            <a:avLst/>
            <a:gdLst/>
            <a:ahLst/>
            <a:cxnLst/>
            <a:rect l="l" t="t" r="r" b="b"/>
            <a:pathLst>
              <a:path w="184213" h="160496" extrusionOk="0">
                <a:moveTo>
                  <a:pt x="0" y="0"/>
                </a:moveTo>
                <a:lnTo>
                  <a:pt x="184214"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21" name="Google Shape;721;p42"/>
          <p:cNvSpPr/>
          <p:nvPr/>
        </p:nvSpPr>
        <p:spPr>
          <a:xfrm>
            <a:off x="7804531" y="3695353"/>
            <a:ext cx="62416" cy="75863"/>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22" name="Google Shape;722;p42"/>
          <p:cNvSpPr/>
          <p:nvPr/>
        </p:nvSpPr>
        <p:spPr>
          <a:xfrm>
            <a:off x="7461769" y="3695353"/>
            <a:ext cx="62416" cy="75863"/>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23" name="Google Shape;723;p42"/>
          <p:cNvSpPr/>
          <p:nvPr/>
        </p:nvSpPr>
        <p:spPr>
          <a:xfrm>
            <a:off x="7294392" y="3862688"/>
            <a:ext cx="62416" cy="75863"/>
          </a:xfrm>
          <a:custGeom>
            <a:avLst/>
            <a:gdLst/>
            <a:ahLst/>
            <a:cxnLst/>
            <a:rect l="l" t="t" r="r" b="b"/>
            <a:pathLst>
              <a:path w="184213" h="160496" extrusionOk="0">
                <a:moveTo>
                  <a:pt x="184214"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24" name="Google Shape;724;p42"/>
          <p:cNvSpPr/>
          <p:nvPr/>
        </p:nvSpPr>
        <p:spPr>
          <a:xfrm>
            <a:off x="7637152" y="3862688"/>
            <a:ext cx="62416" cy="75863"/>
          </a:xfrm>
          <a:custGeom>
            <a:avLst/>
            <a:gdLst/>
            <a:ahLst/>
            <a:cxnLst/>
            <a:rect l="l" t="t" r="r" b="b"/>
            <a:pathLst>
              <a:path w="184213" h="160496" extrusionOk="0">
                <a:moveTo>
                  <a:pt x="184214"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25" name="Google Shape;725;p42"/>
          <p:cNvSpPr/>
          <p:nvPr/>
        </p:nvSpPr>
        <p:spPr>
          <a:xfrm>
            <a:off x="7979912" y="3862688"/>
            <a:ext cx="62416" cy="75863"/>
          </a:xfrm>
          <a:custGeom>
            <a:avLst/>
            <a:gdLst/>
            <a:ahLst/>
            <a:cxnLst/>
            <a:rect l="l" t="t" r="r" b="b"/>
            <a:pathLst>
              <a:path w="184213" h="160496" extrusionOk="0">
                <a:moveTo>
                  <a:pt x="184214"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26" name="Google Shape;726;p42"/>
          <p:cNvSpPr/>
          <p:nvPr/>
        </p:nvSpPr>
        <p:spPr>
          <a:xfrm>
            <a:off x="8322673" y="3862688"/>
            <a:ext cx="62416" cy="75863"/>
          </a:xfrm>
          <a:custGeom>
            <a:avLst/>
            <a:gdLst/>
            <a:ahLst/>
            <a:cxnLst/>
            <a:rect l="l" t="t" r="r" b="b"/>
            <a:pathLst>
              <a:path w="184213" h="160496" extrusionOk="0">
                <a:moveTo>
                  <a:pt x="184213"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27" name="Google Shape;727;p42"/>
          <p:cNvSpPr/>
          <p:nvPr/>
        </p:nvSpPr>
        <p:spPr>
          <a:xfrm>
            <a:off x="8665433" y="3862688"/>
            <a:ext cx="62416" cy="75863"/>
          </a:xfrm>
          <a:custGeom>
            <a:avLst/>
            <a:gdLst/>
            <a:ahLst/>
            <a:cxnLst/>
            <a:rect l="l" t="t" r="r" b="b"/>
            <a:pathLst>
              <a:path w="184213" h="160496" extrusionOk="0">
                <a:moveTo>
                  <a:pt x="184213"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28" name="Google Shape;728;p42"/>
          <p:cNvSpPr/>
          <p:nvPr/>
        </p:nvSpPr>
        <p:spPr>
          <a:xfrm>
            <a:off x="9008201" y="3862688"/>
            <a:ext cx="62446" cy="75863"/>
          </a:xfrm>
          <a:custGeom>
            <a:avLst/>
            <a:gdLst/>
            <a:ahLst/>
            <a:cxnLst/>
            <a:rect l="l" t="t" r="r" b="b"/>
            <a:pathLst>
              <a:path w="184308" h="160496" extrusionOk="0">
                <a:moveTo>
                  <a:pt x="184309"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29" name="Google Shape;729;p42"/>
          <p:cNvSpPr/>
          <p:nvPr/>
        </p:nvSpPr>
        <p:spPr>
          <a:xfrm>
            <a:off x="8832811" y="4030034"/>
            <a:ext cx="62416" cy="75907"/>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30" name="Google Shape;730;p42"/>
          <p:cNvSpPr/>
          <p:nvPr/>
        </p:nvSpPr>
        <p:spPr>
          <a:xfrm>
            <a:off x="8490051" y="4030034"/>
            <a:ext cx="62416" cy="75907"/>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31" name="Google Shape;731;p42"/>
          <p:cNvSpPr/>
          <p:nvPr/>
        </p:nvSpPr>
        <p:spPr>
          <a:xfrm>
            <a:off x="8147290" y="4030034"/>
            <a:ext cx="62416" cy="75907"/>
          </a:xfrm>
          <a:custGeom>
            <a:avLst/>
            <a:gdLst/>
            <a:ahLst/>
            <a:cxnLst/>
            <a:rect l="l" t="t" r="r" b="b"/>
            <a:pathLst>
              <a:path w="184213" h="160591" extrusionOk="0">
                <a:moveTo>
                  <a:pt x="0" y="0"/>
                </a:moveTo>
                <a:lnTo>
                  <a:pt x="184214"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32" name="Google Shape;732;p42"/>
          <p:cNvSpPr/>
          <p:nvPr/>
        </p:nvSpPr>
        <p:spPr>
          <a:xfrm>
            <a:off x="7804531" y="4030034"/>
            <a:ext cx="62416" cy="75907"/>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33" name="Google Shape;733;p42"/>
          <p:cNvSpPr/>
          <p:nvPr/>
        </p:nvSpPr>
        <p:spPr>
          <a:xfrm>
            <a:off x="7461769" y="4030034"/>
            <a:ext cx="62416" cy="75907"/>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34" name="Google Shape;734;p42"/>
          <p:cNvSpPr/>
          <p:nvPr/>
        </p:nvSpPr>
        <p:spPr>
          <a:xfrm>
            <a:off x="7294392" y="4197424"/>
            <a:ext cx="62416" cy="75863"/>
          </a:xfrm>
          <a:custGeom>
            <a:avLst/>
            <a:gdLst/>
            <a:ahLst/>
            <a:cxnLst/>
            <a:rect l="l" t="t" r="r" b="b"/>
            <a:pathLst>
              <a:path w="184213" h="160496" extrusionOk="0">
                <a:moveTo>
                  <a:pt x="184214"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35" name="Google Shape;735;p42"/>
          <p:cNvSpPr/>
          <p:nvPr/>
        </p:nvSpPr>
        <p:spPr>
          <a:xfrm>
            <a:off x="7637152" y="4197424"/>
            <a:ext cx="62416" cy="75863"/>
          </a:xfrm>
          <a:custGeom>
            <a:avLst/>
            <a:gdLst/>
            <a:ahLst/>
            <a:cxnLst/>
            <a:rect l="l" t="t" r="r" b="b"/>
            <a:pathLst>
              <a:path w="184213" h="160496" extrusionOk="0">
                <a:moveTo>
                  <a:pt x="184214"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36" name="Google Shape;736;p42"/>
          <p:cNvSpPr/>
          <p:nvPr/>
        </p:nvSpPr>
        <p:spPr>
          <a:xfrm>
            <a:off x="7979912" y="4197424"/>
            <a:ext cx="62416" cy="75863"/>
          </a:xfrm>
          <a:custGeom>
            <a:avLst/>
            <a:gdLst/>
            <a:ahLst/>
            <a:cxnLst/>
            <a:rect l="l" t="t" r="r" b="b"/>
            <a:pathLst>
              <a:path w="184213" h="160496" extrusionOk="0">
                <a:moveTo>
                  <a:pt x="184214"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37" name="Google Shape;737;p42"/>
          <p:cNvSpPr/>
          <p:nvPr/>
        </p:nvSpPr>
        <p:spPr>
          <a:xfrm>
            <a:off x="8322673" y="4197424"/>
            <a:ext cx="62416" cy="75863"/>
          </a:xfrm>
          <a:custGeom>
            <a:avLst/>
            <a:gdLst/>
            <a:ahLst/>
            <a:cxnLst/>
            <a:rect l="l" t="t" r="r" b="b"/>
            <a:pathLst>
              <a:path w="184213" h="160496" extrusionOk="0">
                <a:moveTo>
                  <a:pt x="184213"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38" name="Google Shape;738;p42"/>
          <p:cNvSpPr/>
          <p:nvPr/>
        </p:nvSpPr>
        <p:spPr>
          <a:xfrm>
            <a:off x="8665433" y="4197424"/>
            <a:ext cx="62416" cy="75863"/>
          </a:xfrm>
          <a:custGeom>
            <a:avLst/>
            <a:gdLst/>
            <a:ahLst/>
            <a:cxnLst/>
            <a:rect l="l" t="t" r="r" b="b"/>
            <a:pathLst>
              <a:path w="184213" h="160496" extrusionOk="0">
                <a:moveTo>
                  <a:pt x="184213"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39" name="Google Shape;739;p42"/>
          <p:cNvSpPr/>
          <p:nvPr/>
        </p:nvSpPr>
        <p:spPr>
          <a:xfrm>
            <a:off x="9008201" y="4197424"/>
            <a:ext cx="62446" cy="75863"/>
          </a:xfrm>
          <a:custGeom>
            <a:avLst/>
            <a:gdLst/>
            <a:ahLst/>
            <a:cxnLst/>
            <a:rect l="l" t="t" r="r" b="b"/>
            <a:pathLst>
              <a:path w="184308" h="160496" extrusionOk="0">
                <a:moveTo>
                  <a:pt x="184309"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40" name="Google Shape;740;p42"/>
          <p:cNvSpPr/>
          <p:nvPr/>
        </p:nvSpPr>
        <p:spPr>
          <a:xfrm>
            <a:off x="8832811" y="4364759"/>
            <a:ext cx="62416" cy="75863"/>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41" name="Google Shape;741;p42"/>
          <p:cNvSpPr/>
          <p:nvPr/>
        </p:nvSpPr>
        <p:spPr>
          <a:xfrm>
            <a:off x="8490051" y="4364759"/>
            <a:ext cx="62416" cy="75863"/>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42" name="Google Shape;742;p42"/>
          <p:cNvSpPr/>
          <p:nvPr/>
        </p:nvSpPr>
        <p:spPr>
          <a:xfrm>
            <a:off x="8147290" y="4364759"/>
            <a:ext cx="62416" cy="75863"/>
          </a:xfrm>
          <a:custGeom>
            <a:avLst/>
            <a:gdLst/>
            <a:ahLst/>
            <a:cxnLst/>
            <a:rect l="l" t="t" r="r" b="b"/>
            <a:pathLst>
              <a:path w="184213" h="160496" extrusionOk="0">
                <a:moveTo>
                  <a:pt x="0" y="0"/>
                </a:moveTo>
                <a:lnTo>
                  <a:pt x="184214"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43" name="Google Shape;743;p42"/>
          <p:cNvSpPr/>
          <p:nvPr/>
        </p:nvSpPr>
        <p:spPr>
          <a:xfrm>
            <a:off x="7804531" y="4364759"/>
            <a:ext cx="62416" cy="75863"/>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44" name="Google Shape;744;p42"/>
          <p:cNvSpPr/>
          <p:nvPr/>
        </p:nvSpPr>
        <p:spPr>
          <a:xfrm>
            <a:off x="7461769" y="4364759"/>
            <a:ext cx="62416" cy="75863"/>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45" name="Google Shape;745;p42"/>
          <p:cNvSpPr/>
          <p:nvPr/>
        </p:nvSpPr>
        <p:spPr>
          <a:xfrm>
            <a:off x="7294392" y="4532093"/>
            <a:ext cx="62416" cy="75863"/>
          </a:xfrm>
          <a:custGeom>
            <a:avLst/>
            <a:gdLst/>
            <a:ahLst/>
            <a:cxnLst/>
            <a:rect l="l" t="t" r="r" b="b"/>
            <a:pathLst>
              <a:path w="184213" h="160496" extrusionOk="0">
                <a:moveTo>
                  <a:pt x="184214"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46" name="Google Shape;746;p42"/>
          <p:cNvSpPr/>
          <p:nvPr/>
        </p:nvSpPr>
        <p:spPr>
          <a:xfrm>
            <a:off x="7637152" y="4532093"/>
            <a:ext cx="62416" cy="75863"/>
          </a:xfrm>
          <a:custGeom>
            <a:avLst/>
            <a:gdLst/>
            <a:ahLst/>
            <a:cxnLst/>
            <a:rect l="l" t="t" r="r" b="b"/>
            <a:pathLst>
              <a:path w="184213" h="160496" extrusionOk="0">
                <a:moveTo>
                  <a:pt x="184214"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47" name="Google Shape;747;p42"/>
          <p:cNvSpPr/>
          <p:nvPr/>
        </p:nvSpPr>
        <p:spPr>
          <a:xfrm>
            <a:off x="7979912" y="4532093"/>
            <a:ext cx="62416" cy="75863"/>
          </a:xfrm>
          <a:custGeom>
            <a:avLst/>
            <a:gdLst/>
            <a:ahLst/>
            <a:cxnLst/>
            <a:rect l="l" t="t" r="r" b="b"/>
            <a:pathLst>
              <a:path w="184213" h="160496" extrusionOk="0">
                <a:moveTo>
                  <a:pt x="184214"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48" name="Google Shape;748;p42"/>
          <p:cNvSpPr/>
          <p:nvPr/>
        </p:nvSpPr>
        <p:spPr>
          <a:xfrm>
            <a:off x="8322673" y="4532093"/>
            <a:ext cx="62416" cy="75863"/>
          </a:xfrm>
          <a:custGeom>
            <a:avLst/>
            <a:gdLst/>
            <a:ahLst/>
            <a:cxnLst/>
            <a:rect l="l" t="t" r="r" b="b"/>
            <a:pathLst>
              <a:path w="184213" h="160496" extrusionOk="0">
                <a:moveTo>
                  <a:pt x="184213"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49" name="Google Shape;749;p42"/>
          <p:cNvSpPr/>
          <p:nvPr/>
        </p:nvSpPr>
        <p:spPr>
          <a:xfrm>
            <a:off x="8665433" y="4532093"/>
            <a:ext cx="62416" cy="75863"/>
          </a:xfrm>
          <a:custGeom>
            <a:avLst/>
            <a:gdLst/>
            <a:ahLst/>
            <a:cxnLst/>
            <a:rect l="l" t="t" r="r" b="b"/>
            <a:pathLst>
              <a:path w="184213" h="160496" extrusionOk="0">
                <a:moveTo>
                  <a:pt x="184213"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50" name="Google Shape;750;p42"/>
          <p:cNvSpPr/>
          <p:nvPr/>
        </p:nvSpPr>
        <p:spPr>
          <a:xfrm>
            <a:off x="9008201" y="4532093"/>
            <a:ext cx="62446" cy="75863"/>
          </a:xfrm>
          <a:custGeom>
            <a:avLst/>
            <a:gdLst/>
            <a:ahLst/>
            <a:cxnLst/>
            <a:rect l="l" t="t" r="r" b="b"/>
            <a:pathLst>
              <a:path w="184308" h="160496" extrusionOk="0">
                <a:moveTo>
                  <a:pt x="184309"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51" name="Google Shape;751;p42"/>
          <p:cNvSpPr/>
          <p:nvPr/>
        </p:nvSpPr>
        <p:spPr>
          <a:xfrm>
            <a:off x="8832811" y="4699428"/>
            <a:ext cx="62416" cy="75863"/>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52" name="Google Shape;752;p42"/>
          <p:cNvSpPr/>
          <p:nvPr/>
        </p:nvSpPr>
        <p:spPr>
          <a:xfrm>
            <a:off x="8490051" y="4699428"/>
            <a:ext cx="62416" cy="75863"/>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53" name="Google Shape;753;p42"/>
          <p:cNvSpPr/>
          <p:nvPr/>
        </p:nvSpPr>
        <p:spPr>
          <a:xfrm>
            <a:off x="8147290" y="4699428"/>
            <a:ext cx="62416" cy="75863"/>
          </a:xfrm>
          <a:custGeom>
            <a:avLst/>
            <a:gdLst/>
            <a:ahLst/>
            <a:cxnLst/>
            <a:rect l="l" t="t" r="r" b="b"/>
            <a:pathLst>
              <a:path w="184213" h="160496" extrusionOk="0">
                <a:moveTo>
                  <a:pt x="0" y="0"/>
                </a:moveTo>
                <a:lnTo>
                  <a:pt x="184214"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54" name="Google Shape;754;p42"/>
          <p:cNvSpPr/>
          <p:nvPr/>
        </p:nvSpPr>
        <p:spPr>
          <a:xfrm>
            <a:off x="7804531" y="4699428"/>
            <a:ext cx="62416" cy="75863"/>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55" name="Google Shape;755;p42"/>
          <p:cNvSpPr/>
          <p:nvPr/>
        </p:nvSpPr>
        <p:spPr>
          <a:xfrm>
            <a:off x="7461769" y="4699428"/>
            <a:ext cx="62416" cy="75863"/>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56" name="Google Shape;756;p42"/>
          <p:cNvSpPr/>
          <p:nvPr/>
        </p:nvSpPr>
        <p:spPr>
          <a:xfrm>
            <a:off x="7294392" y="4866774"/>
            <a:ext cx="62416" cy="75907"/>
          </a:xfrm>
          <a:custGeom>
            <a:avLst/>
            <a:gdLst/>
            <a:ahLst/>
            <a:cxnLst/>
            <a:rect l="l" t="t" r="r" b="b"/>
            <a:pathLst>
              <a:path w="184213" h="160591" extrusionOk="0">
                <a:moveTo>
                  <a:pt x="184214"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57" name="Google Shape;757;p42"/>
          <p:cNvSpPr/>
          <p:nvPr/>
        </p:nvSpPr>
        <p:spPr>
          <a:xfrm>
            <a:off x="7637152" y="4866774"/>
            <a:ext cx="62416" cy="75907"/>
          </a:xfrm>
          <a:custGeom>
            <a:avLst/>
            <a:gdLst/>
            <a:ahLst/>
            <a:cxnLst/>
            <a:rect l="l" t="t" r="r" b="b"/>
            <a:pathLst>
              <a:path w="184213" h="160591" extrusionOk="0">
                <a:moveTo>
                  <a:pt x="184214"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58" name="Google Shape;758;p42"/>
          <p:cNvSpPr/>
          <p:nvPr/>
        </p:nvSpPr>
        <p:spPr>
          <a:xfrm>
            <a:off x="7979912" y="4866774"/>
            <a:ext cx="62416" cy="75907"/>
          </a:xfrm>
          <a:custGeom>
            <a:avLst/>
            <a:gdLst/>
            <a:ahLst/>
            <a:cxnLst/>
            <a:rect l="l" t="t" r="r" b="b"/>
            <a:pathLst>
              <a:path w="184213" h="160591" extrusionOk="0">
                <a:moveTo>
                  <a:pt x="184214"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59" name="Google Shape;759;p42"/>
          <p:cNvSpPr/>
          <p:nvPr/>
        </p:nvSpPr>
        <p:spPr>
          <a:xfrm>
            <a:off x="8322673" y="4866774"/>
            <a:ext cx="62416" cy="75907"/>
          </a:xfrm>
          <a:custGeom>
            <a:avLst/>
            <a:gdLst/>
            <a:ahLst/>
            <a:cxnLst/>
            <a:rect l="l" t="t" r="r" b="b"/>
            <a:pathLst>
              <a:path w="184213" h="160591" extrusionOk="0">
                <a:moveTo>
                  <a:pt x="184213"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60" name="Google Shape;760;p42"/>
          <p:cNvSpPr/>
          <p:nvPr/>
        </p:nvSpPr>
        <p:spPr>
          <a:xfrm>
            <a:off x="8665433" y="4866774"/>
            <a:ext cx="62416" cy="75907"/>
          </a:xfrm>
          <a:custGeom>
            <a:avLst/>
            <a:gdLst/>
            <a:ahLst/>
            <a:cxnLst/>
            <a:rect l="l" t="t" r="r" b="b"/>
            <a:pathLst>
              <a:path w="184213" h="160591" extrusionOk="0">
                <a:moveTo>
                  <a:pt x="184213"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61" name="Google Shape;761;p42"/>
          <p:cNvSpPr/>
          <p:nvPr/>
        </p:nvSpPr>
        <p:spPr>
          <a:xfrm>
            <a:off x="9008200" y="4866774"/>
            <a:ext cx="62448" cy="75907"/>
          </a:xfrm>
          <a:custGeom>
            <a:avLst/>
            <a:gdLst/>
            <a:ahLst/>
            <a:cxnLst/>
            <a:rect l="l" t="t" r="r" b="b"/>
            <a:pathLst>
              <a:path w="184308" h="160591" extrusionOk="0">
                <a:moveTo>
                  <a:pt x="184309"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62" name="Google Shape;762;p42"/>
          <p:cNvSpPr/>
          <p:nvPr/>
        </p:nvSpPr>
        <p:spPr>
          <a:xfrm>
            <a:off x="8832811" y="5034169"/>
            <a:ext cx="62416" cy="75863"/>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63" name="Google Shape;763;p42"/>
          <p:cNvSpPr/>
          <p:nvPr/>
        </p:nvSpPr>
        <p:spPr>
          <a:xfrm>
            <a:off x="8490051" y="5034169"/>
            <a:ext cx="62416" cy="75863"/>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64" name="Google Shape;764;p42"/>
          <p:cNvSpPr/>
          <p:nvPr/>
        </p:nvSpPr>
        <p:spPr>
          <a:xfrm>
            <a:off x="8147290" y="5034169"/>
            <a:ext cx="62416" cy="75863"/>
          </a:xfrm>
          <a:custGeom>
            <a:avLst/>
            <a:gdLst/>
            <a:ahLst/>
            <a:cxnLst/>
            <a:rect l="l" t="t" r="r" b="b"/>
            <a:pathLst>
              <a:path w="184213" h="160496" extrusionOk="0">
                <a:moveTo>
                  <a:pt x="0" y="0"/>
                </a:moveTo>
                <a:lnTo>
                  <a:pt x="184214"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65" name="Google Shape;765;p42"/>
          <p:cNvSpPr/>
          <p:nvPr/>
        </p:nvSpPr>
        <p:spPr>
          <a:xfrm>
            <a:off x="7804531" y="5034169"/>
            <a:ext cx="62416" cy="75863"/>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66" name="Google Shape;766;p42"/>
          <p:cNvSpPr/>
          <p:nvPr/>
        </p:nvSpPr>
        <p:spPr>
          <a:xfrm>
            <a:off x="7461769" y="5034169"/>
            <a:ext cx="62416" cy="75863"/>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67" name="Google Shape;767;p42"/>
          <p:cNvSpPr/>
          <p:nvPr/>
        </p:nvSpPr>
        <p:spPr>
          <a:xfrm>
            <a:off x="7294392" y="2189339"/>
            <a:ext cx="62416" cy="75863"/>
          </a:xfrm>
          <a:custGeom>
            <a:avLst/>
            <a:gdLst/>
            <a:ahLst/>
            <a:cxnLst/>
            <a:rect l="l" t="t" r="r" b="b"/>
            <a:pathLst>
              <a:path w="184213" h="160496" extrusionOk="0">
                <a:moveTo>
                  <a:pt x="184214" y="0"/>
                </a:moveTo>
                <a:lnTo>
                  <a:pt x="0" y="160496"/>
                </a:lnTo>
              </a:path>
            </a:pathLst>
          </a:custGeom>
          <a:noFill/>
          <a:ln w="11425" cap="rnd" cmpd="sng">
            <a:solidFill>
              <a:schemeClr val="accent1">
                <a:alpha val="89411"/>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68" name="Google Shape;768;p42"/>
          <p:cNvSpPr/>
          <p:nvPr/>
        </p:nvSpPr>
        <p:spPr>
          <a:xfrm>
            <a:off x="7637152" y="2189339"/>
            <a:ext cx="62416" cy="75863"/>
          </a:xfrm>
          <a:custGeom>
            <a:avLst/>
            <a:gdLst/>
            <a:ahLst/>
            <a:cxnLst/>
            <a:rect l="l" t="t" r="r" b="b"/>
            <a:pathLst>
              <a:path w="184213" h="160496" extrusionOk="0">
                <a:moveTo>
                  <a:pt x="184214" y="0"/>
                </a:moveTo>
                <a:lnTo>
                  <a:pt x="0" y="160496"/>
                </a:lnTo>
              </a:path>
            </a:pathLst>
          </a:custGeom>
          <a:noFill/>
          <a:ln w="11425" cap="rnd" cmpd="sng">
            <a:solidFill>
              <a:schemeClr val="accent1">
                <a:alpha val="89411"/>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69" name="Google Shape;769;p42"/>
          <p:cNvSpPr/>
          <p:nvPr/>
        </p:nvSpPr>
        <p:spPr>
          <a:xfrm>
            <a:off x="7979912" y="2189339"/>
            <a:ext cx="62416" cy="75863"/>
          </a:xfrm>
          <a:custGeom>
            <a:avLst/>
            <a:gdLst/>
            <a:ahLst/>
            <a:cxnLst/>
            <a:rect l="l" t="t" r="r" b="b"/>
            <a:pathLst>
              <a:path w="184213" h="160496" extrusionOk="0">
                <a:moveTo>
                  <a:pt x="184214" y="0"/>
                </a:moveTo>
                <a:lnTo>
                  <a:pt x="0" y="160496"/>
                </a:lnTo>
              </a:path>
            </a:pathLst>
          </a:custGeom>
          <a:noFill/>
          <a:ln w="11425" cap="rnd" cmpd="sng">
            <a:solidFill>
              <a:schemeClr val="accent1">
                <a:alpha val="89411"/>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70" name="Google Shape;770;p42"/>
          <p:cNvSpPr/>
          <p:nvPr/>
        </p:nvSpPr>
        <p:spPr>
          <a:xfrm>
            <a:off x="8322673" y="2189339"/>
            <a:ext cx="62416" cy="75863"/>
          </a:xfrm>
          <a:custGeom>
            <a:avLst/>
            <a:gdLst/>
            <a:ahLst/>
            <a:cxnLst/>
            <a:rect l="l" t="t" r="r" b="b"/>
            <a:pathLst>
              <a:path w="184213" h="160496" extrusionOk="0">
                <a:moveTo>
                  <a:pt x="184213" y="0"/>
                </a:moveTo>
                <a:lnTo>
                  <a:pt x="0" y="160496"/>
                </a:lnTo>
              </a:path>
            </a:pathLst>
          </a:custGeom>
          <a:noFill/>
          <a:ln w="11425" cap="rnd" cmpd="sng">
            <a:solidFill>
              <a:schemeClr val="accent1">
                <a:alpha val="89411"/>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71" name="Google Shape;771;p42"/>
          <p:cNvSpPr/>
          <p:nvPr/>
        </p:nvSpPr>
        <p:spPr>
          <a:xfrm>
            <a:off x="8665433" y="2189339"/>
            <a:ext cx="62416" cy="75863"/>
          </a:xfrm>
          <a:custGeom>
            <a:avLst/>
            <a:gdLst/>
            <a:ahLst/>
            <a:cxnLst/>
            <a:rect l="l" t="t" r="r" b="b"/>
            <a:pathLst>
              <a:path w="184213" h="160496" extrusionOk="0">
                <a:moveTo>
                  <a:pt x="184213" y="0"/>
                </a:moveTo>
                <a:lnTo>
                  <a:pt x="0" y="160496"/>
                </a:lnTo>
              </a:path>
            </a:pathLst>
          </a:custGeom>
          <a:noFill/>
          <a:ln w="11425" cap="rnd" cmpd="sng">
            <a:solidFill>
              <a:schemeClr val="accent1">
                <a:alpha val="89411"/>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72" name="Google Shape;772;p42"/>
          <p:cNvSpPr/>
          <p:nvPr/>
        </p:nvSpPr>
        <p:spPr>
          <a:xfrm>
            <a:off x="9008201" y="2189339"/>
            <a:ext cx="62446" cy="75863"/>
          </a:xfrm>
          <a:custGeom>
            <a:avLst/>
            <a:gdLst/>
            <a:ahLst/>
            <a:cxnLst/>
            <a:rect l="l" t="t" r="r" b="b"/>
            <a:pathLst>
              <a:path w="184308" h="160496" extrusionOk="0">
                <a:moveTo>
                  <a:pt x="184309" y="0"/>
                </a:moveTo>
                <a:lnTo>
                  <a:pt x="0" y="160496"/>
                </a:lnTo>
              </a:path>
            </a:pathLst>
          </a:custGeom>
          <a:noFill/>
          <a:ln w="11425" cap="rnd" cmpd="sng">
            <a:solidFill>
              <a:schemeClr val="accent1">
                <a:alpha val="89411"/>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73" name="Google Shape;773;p42"/>
          <p:cNvSpPr/>
          <p:nvPr/>
        </p:nvSpPr>
        <p:spPr>
          <a:xfrm>
            <a:off x="8832811" y="2356674"/>
            <a:ext cx="62416" cy="75863"/>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74" name="Google Shape;774;p42"/>
          <p:cNvSpPr/>
          <p:nvPr/>
        </p:nvSpPr>
        <p:spPr>
          <a:xfrm>
            <a:off x="8490051" y="2356674"/>
            <a:ext cx="62416" cy="75863"/>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75" name="Google Shape;775;p42"/>
          <p:cNvSpPr/>
          <p:nvPr/>
        </p:nvSpPr>
        <p:spPr>
          <a:xfrm>
            <a:off x="8147290" y="2356674"/>
            <a:ext cx="62416" cy="75863"/>
          </a:xfrm>
          <a:custGeom>
            <a:avLst/>
            <a:gdLst/>
            <a:ahLst/>
            <a:cxnLst/>
            <a:rect l="l" t="t" r="r" b="b"/>
            <a:pathLst>
              <a:path w="184213" h="160496" extrusionOk="0">
                <a:moveTo>
                  <a:pt x="0" y="0"/>
                </a:moveTo>
                <a:lnTo>
                  <a:pt x="184214"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76" name="Google Shape;776;p42"/>
          <p:cNvSpPr/>
          <p:nvPr/>
        </p:nvSpPr>
        <p:spPr>
          <a:xfrm>
            <a:off x="7804531" y="2356674"/>
            <a:ext cx="62416" cy="75863"/>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77" name="Google Shape;777;p42"/>
          <p:cNvSpPr/>
          <p:nvPr/>
        </p:nvSpPr>
        <p:spPr>
          <a:xfrm>
            <a:off x="7461769" y="2356674"/>
            <a:ext cx="62416" cy="75863"/>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78" name="Google Shape;778;p42"/>
          <p:cNvSpPr/>
          <p:nvPr/>
        </p:nvSpPr>
        <p:spPr>
          <a:xfrm>
            <a:off x="8832811" y="2022005"/>
            <a:ext cx="62416" cy="75863"/>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79" name="Google Shape;779;p42"/>
          <p:cNvSpPr/>
          <p:nvPr/>
        </p:nvSpPr>
        <p:spPr>
          <a:xfrm>
            <a:off x="8490051" y="2022005"/>
            <a:ext cx="62416" cy="75863"/>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80" name="Google Shape;780;p42"/>
          <p:cNvSpPr/>
          <p:nvPr/>
        </p:nvSpPr>
        <p:spPr>
          <a:xfrm>
            <a:off x="8147290" y="2022005"/>
            <a:ext cx="62416" cy="75863"/>
          </a:xfrm>
          <a:custGeom>
            <a:avLst/>
            <a:gdLst/>
            <a:ahLst/>
            <a:cxnLst/>
            <a:rect l="l" t="t" r="r" b="b"/>
            <a:pathLst>
              <a:path w="184213" h="160496" extrusionOk="0">
                <a:moveTo>
                  <a:pt x="0" y="0"/>
                </a:moveTo>
                <a:lnTo>
                  <a:pt x="184214"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81" name="Google Shape;781;p42"/>
          <p:cNvSpPr/>
          <p:nvPr/>
        </p:nvSpPr>
        <p:spPr>
          <a:xfrm>
            <a:off x="7804531" y="2022005"/>
            <a:ext cx="62416" cy="75863"/>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82" name="Google Shape;782;p42"/>
          <p:cNvSpPr/>
          <p:nvPr/>
        </p:nvSpPr>
        <p:spPr>
          <a:xfrm>
            <a:off x="7461769" y="2022005"/>
            <a:ext cx="62416" cy="75863"/>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83" name="Google Shape;783;p42"/>
          <p:cNvSpPr txBox="1">
            <a:spLocks noGrp="1"/>
          </p:cNvSpPr>
          <p:nvPr>
            <p:ph type="ftr" idx="11"/>
          </p:nvPr>
        </p:nvSpPr>
        <p:spPr>
          <a:xfrm>
            <a:off x="466474" y="4667807"/>
            <a:ext cx="2895600" cy="273844"/>
          </a:xfrm>
          <a:prstGeom prst="rect">
            <a:avLst/>
          </a:prstGeom>
          <a:noFill/>
          <a:ln>
            <a:noFill/>
          </a:ln>
        </p:spPr>
        <p:txBody>
          <a:bodyPr spcFirstLastPara="1" wrap="square" lIns="0" tIns="45700" rIns="0" bIns="45700" anchor="ctr" anchorCtr="0">
            <a:noAutofit/>
          </a:bodyPr>
          <a:lstStyle>
            <a:lvl1pPr lvl="0" algn="l">
              <a:lnSpc>
                <a:spcPct val="100000"/>
              </a:lnSpc>
              <a:spcBef>
                <a:spcPts val="0"/>
              </a:spcBef>
              <a:spcAft>
                <a:spcPts val="0"/>
              </a:spcAft>
              <a:buSzPts val="1100"/>
              <a:buNone/>
              <a:defRPr>
                <a:solidFill>
                  <a:srgbClr val="A5A5A5"/>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784" name="Google Shape;784;p42"/>
          <p:cNvSpPr txBox="1">
            <a:spLocks noGrp="1"/>
          </p:cNvSpPr>
          <p:nvPr>
            <p:ph type="body" idx="1"/>
          </p:nvPr>
        </p:nvSpPr>
        <p:spPr>
          <a:xfrm>
            <a:off x="463356" y="411510"/>
            <a:ext cx="1958158" cy="844126"/>
          </a:xfrm>
          <a:prstGeom prst="rect">
            <a:avLst/>
          </a:prstGeom>
          <a:noFill/>
          <a:ln>
            <a:noFill/>
          </a:ln>
        </p:spPr>
        <p:txBody>
          <a:bodyPr spcFirstLastPara="1" wrap="square" lIns="0" tIns="45700" rIns="0" bIns="45700" anchor="b" anchorCtr="0">
            <a:noAutofit/>
          </a:bodyPr>
          <a:lstStyle>
            <a:lvl1pPr marL="457200" lvl="0" indent="-228600" algn="l">
              <a:lnSpc>
                <a:spcPct val="90000"/>
              </a:lnSpc>
              <a:spcBef>
                <a:spcPts val="500"/>
              </a:spcBef>
              <a:spcAft>
                <a:spcPts val="0"/>
              </a:spcAft>
              <a:buClr>
                <a:schemeClr val="dk1"/>
              </a:buClr>
              <a:buSzPts val="2600"/>
              <a:buNone/>
              <a:defRPr sz="2600" b="1">
                <a:latin typeface="Quattrocento Sans"/>
                <a:ea typeface="Quattrocento Sans"/>
                <a:cs typeface="Quattrocento Sans"/>
                <a:sym typeface="Quattrocento Sans"/>
              </a:defRPr>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400"/>
              </a:spcBef>
              <a:spcAft>
                <a:spcPts val="0"/>
              </a:spcAft>
              <a:buClr>
                <a:schemeClr val="dk1"/>
              </a:buClr>
              <a:buSzPts val="1800"/>
              <a:buNone/>
              <a:defRPr sz="1800" b="1"/>
            </a:lvl3pPr>
            <a:lvl4pPr marL="1828800" lvl="3" indent="-228600" algn="l">
              <a:lnSpc>
                <a:spcPct val="100000"/>
              </a:lnSpc>
              <a:spcBef>
                <a:spcPts val="300"/>
              </a:spcBef>
              <a:spcAft>
                <a:spcPts val="0"/>
              </a:spcAft>
              <a:buClr>
                <a:schemeClr val="dk1"/>
              </a:buClr>
              <a:buSzPts val="1600"/>
              <a:buNone/>
              <a:defRPr sz="1600" b="1"/>
            </a:lvl4pPr>
            <a:lvl5pPr marL="2286000" lvl="4" indent="-228600" algn="l">
              <a:lnSpc>
                <a:spcPct val="100000"/>
              </a:lnSpc>
              <a:spcBef>
                <a:spcPts val="300"/>
              </a:spcBef>
              <a:spcAft>
                <a:spcPts val="0"/>
              </a:spcAft>
              <a:buClr>
                <a:schemeClr val="dk1"/>
              </a:buClr>
              <a:buSzPts val="1600"/>
              <a:buNone/>
              <a:defRPr sz="1600" b="1"/>
            </a:lvl5pPr>
            <a:lvl6pPr marL="2743200" lvl="5" indent="-228600" algn="l">
              <a:lnSpc>
                <a:spcPct val="100000"/>
              </a:lnSpc>
              <a:spcBef>
                <a:spcPts val="300"/>
              </a:spcBef>
              <a:spcAft>
                <a:spcPts val="0"/>
              </a:spcAft>
              <a:buClr>
                <a:schemeClr val="dk1"/>
              </a:buClr>
              <a:buSzPts val="1600"/>
              <a:buNone/>
              <a:defRPr sz="1600" b="1"/>
            </a:lvl6pPr>
            <a:lvl7pPr marL="3200400" lvl="6" indent="-228600" algn="l">
              <a:lnSpc>
                <a:spcPct val="100000"/>
              </a:lnSpc>
              <a:spcBef>
                <a:spcPts val="300"/>
              </a:spcBef>
              <a:spcAft>
                <a:spcPts val="0"/>
              </a:spcAft>
              <a:buClr>
                <a:schemeClr val="dk1"/>
              </a:buClr>
              <a:buSzPts val="1600"/>
              <a:buNone/>
              <a:defRPr sz="1600" b="1"/>
            </a:lvl7pPr>
            <a:lvl8pPr marL="3657600" lvl="7" indent="-228600" algn="l">
              <a:lnSpc>
                <a:spcPct val="100000"/>
              </a:lnSpc>
              <a:spcBef>
                <a:spcPts val="300"/>
              </a:spcBef>
              <a:spcAft>
                <a:spcPts val="0"/>
              </a:spcAft>
              <a:buClr>
                <a:schemeClr val="dk1"/>
              </a:buClr>
              <a:buSzPts val="1600"/>
              <a:buNone/>
              <a:defRPr sz="1600" b="1"/>
            </a:lvl8pPr>
            <a:lvl9pPr marL="4114800" lvl="8" indent="-228600" algn="l">
              <a:lnSpc>
                <a:spcPct val="100000"/>
              </a:lnSpc>
              <a:spcBef>
                <a:spcPts val="300"/>
              </a:spcBef>
              <a:spcAft>
                <a:spcPts val="0"/>
              </a:spcAft>
              <a:buClr>
                <a:schemeClr val="dk1"/>
              </a:buClr>
              <a:buSzPts val="1600"/>
              <a:buNone/>
              <a:defRPr sz="1600" b="1"/>
            </a:lvl9pPr>
          </a:lstStyle>
          <a:p>
            <a:endParaRPr/>
          </a:p>
        </p:txBody>
      </p:sp>
      <p:sp>
        <p:nvSpPr>
          <p:cNvPr id="785" name="Google Shape;785;p42"/>
          <p:cNvSpPr txBox="1">
            <a:spLocks noGrp="1"/>
          </p:cNvSpPr>
          <p:nvPr>
            <p:ph type="body" idx="2"/>
          </p:nvPr>
        </p:nvSpPr>
        <p:spPr>
          <a:xfrm>
            <a:off x="466474" y="1415094"/>
            <a:ext cx="1958158" cy="2884847"/>
          </a:xfrm>
          <a:prstGeom prst="rect">
            <a:avLst/>
          </a:prstGeom>
          <a:noFill/>
          <a:ln>
            <a:noFill/>
          </a:ln>
        </p:spPr>
        <p:txBody>
          <a:bodyPr spcFirstLastPara="1" wrap="square" lIns="0" tIns="45700" rIns="0" bIns="45700" anchor="t" anchorCtr="0">
            <a:noAutofit/>
          </a:bodyPr>
          <a:lstStyle>
            <a:lvl1pPr marL="457200" lvl="0" indent="-228600" algn="l">
              <a:lnSpc>
                <a:spcPct val="120000"/>
              </a:lnSpc>
              <a:spcBef>
                <a:spcPts val="0"/>
              </a:spcBef>
              <a:spcAft>
                <a:spcPts val="0"/>
              </a:spcAft>
              <a:buClr>
                <a:schemeClr val="dk1"/>
              </a:buClr>
              <a:buSzPts val="1200"/>
              <a:buFont typeface="Quattrocento Sans"/>
              <a:buNone/>
              <a:defRPr sz="1200">
                <a:latin typeface="Quattrocento Sans"/>
                <a:ea typeface="Quattrocento Sans"/>
                <a:cs typeface="Quattrocento Sans"/>
                <a:sym typeface="Quattrocento Sans"/>
              </a:defRPr>
            </a:lvl1pPr>
            <a:lvl2pPr marL="914400" lvl="1" indent="-228600" algn="l">
              <a:lnSpc>
                <a:spcPct val="120000"/>
              </a:lnSpc>
              <a:spcBef>
                <a:spcPts val="0"/>
              </a:spcBef>
              <a:spcAft>
                <a:spcPts val="0"/>
              </a:spcAft>
              <a:buClr>
                <a:schemeClr val="dk1"/>
              </a:buClr>
              <a:buSzPts val="1100"/>
              <a:buFont typeface="Quattrocento Sans"/>
              <a:buNone/>
              <a:defRPr sz="1100">
                <a:latin typeface="Quattrocento Sans"/>
                <a:ea typeface="Quattrocento Sans"/>
                <a:cs typeface="Quattrocento Sans"/>
                <a:sym typeface="Quattrocento Sans"/>
              </a:defRPr>
            </a:lvl2pPr>
            <a:lvl3pPr marL="1371600" lvl="2" indent="-228600" algn="l">
              <a:lnSpc>
                <a:spcPct val="120000"/>
              </a:lnSpc>
              <a:spcBef>
                <a:spcPts val="0"/>
              </a:spcBef>
              <a:spcAft>
                <a:spcPts val="0"/>
              </a:spcAft>
              <a:buClr>
                <a:schemeClr val="dk1"/>
              </a:buClr>
              <a:buSzPts val="900"/>
              <a:buFont typeface="Quattrocento Sans"/>
              <a:buNone/>
              <a:defRPr sz="900">
                <a:latin typeface="Quattrocento Sans"/>
                <a:ea typeface="Quattrocento Sans"/>
                <a:cs typeface="Quattrocento Sans"/>
                <a:sym typeface="Quattrocento Sans"/>
              </a:defRPr>
            </a:lvl3pPr>
            <a:lvl4pPr marL="1828800" lvl="3" indent="-228600" algn="l">
              <a:lnSpc>
                <a:spcPct val="120000"/>
              </a:lnSpc>
              <a:spcBef>
                <a:spcPts val="0"/>
              </a:spcBef>
              <a:spcAft>
                <a:spcPts val="0"/>
              </a:spcAft>
              <a:buClr>
                <a:schemeClr val="dk1"/>
              </a:buClr>
              <a:buSzPts val="900"/>
              <a:buFont typeface="Quattrocento Sans"/>
              <a:buNone/>
              <a:defRPr sz="900">
                <a:latin typeface="Quattrocento Sans"/>
                <a:ea typeface="Quattrocento Sans"/>
                <a:cs typeface="Quattrocento Sans"/>
                <a:sym typeface="Quattrocento Sans"/>
              </a:defRPr>
            </a:lvl4pPr>
            <a:lvl5pPr marL="2286000" lvl="4" indent="-228600" algn="l">
              <a:lnSpc>
                <a:spcPct val="120000"/>
              </a:lnSpc>
              <a:spcBef>
                <a:spcPts val="0"/>
              </a:spcBef>
              <a:spcAft>
                <a:spcPts val="0"/>
              </a:spcAft>
              <a:buClr>
                <a:schemeClr val="dk1"/>
              </a:buClr>
              <a:buSzPts val="900"/>
              <a:buFont typeface="Quattrocento Sans"/>
              <a:buNone/>
              <a:defRPr sz="900">
                <a:latin typeface="Quattrocento Sans"/>
                <a:ea typeface="Quattrocento Sans"/>
                <a:cs typeface="Quattrocento Sans"/>
                <a:sym typeface="Quattrocento Sans"/>
              </a:defRPr>
            </a:lvl5pPr>
            <a:lvl6pPr marL="2743200" lvl="5" indent="-330200" algn="l">
              <a:lnSpc>
                <a:spcPct val="100000"/>
              </a:lnSpc>
              <a:spcBef>
                <a:spcPts val="300"/>
              </a:spcBef>
              <a:spcAft>
                <a:spcPts val="0"/>
              </a:spcAft>
              <a:buClr>
                <a:schemeClr val="dk1"/>
              </a:buClr>
              <a:buSzPts val="1600"/>
              <a:buChar char="•"/>
              <a:defRPr sz="1600"/>
            </a:lvl6pPr>
            <a:lvl7pPr marL="3200400" lvl="6" indent="-330200" algn="l">
              <a:lnSpc>
                <a:spcPct val="100000"/>
              </a:lnSpc>
              <a:spcBef>
                <a:spcPts val="300"/>
              </a:spcBef>
              <a:spcAft>
                <a:spcPts val="0"/>
              </a:spcAft>
              <a:buClr>
                <a:schemeClr val="dk1"/>
              </a:buClr>
              <a:buSzPts val="1600"/>
              <a:buChar char="•"/>
              <a:defRPr sz="1600"/>
            </a:lvl7pPr>
            <a:lvl8pPr marL="3657600" lvl="7" indent="-330200" algn="l">
              <a:lnSpc>
                <a:spcPct val="100000"/>
              </a:lnSpc>
              <a:spcBef>
                <a:spcPts val="300"/>
              </a:spcBef>
              <a:spcAft>
                <a:spcPts val="0"/>
              </a:spcAft>
              <a:buClr>
                <a:schemeClr val="dk1"/>
              </a:buClr>
              <a:buSzPts val="1600"/>
              <a:buChar char="•"/>
              <a:defRPr sz="1600"/>
            </a:lvl8pPr>
            <a:lvl9pPr marL="4114800" lvl="8" indent="-330200" algn="l">
              <a:lnSpc>
                <a:spcPct val="100000"/>
              </a:lnSpc>
              <a:spcBef>
                <a:spcPts val="300"/>
              </a:spcBef>
              <a:spcAft>
                <a:spcPts val="0"/>
              </a:spcAft>
              <a:buClr>
                <a:schemeClr val="dk1"/>
              </a:buClr>
              <a:buSzPts val="1600"/>
              <a:buChar char="•"/>
              <a:defRPr sz="1600"/>
            </a:lvl9pPr>
          </a:lstStyle>
          <a:p>
            <a:endParaRPr/>
          </a:p>
        </p:txBody>
      </p:sp>
      <p:sp>
        <p:nvSpPr>
          <p:cNvPr id="786" name="Google Shape;786;p42"/>
          <p:cNvSpPr txBox="1">
            <a:spLocks noGrp="1"/>
          </p:cNvSpPr>
          <p:nvPr>
            <p:ph type="body" idx="3"/>
          </p:nvPr>
        </p:nvSpPr>
        <p:spPr>
          <a:xfrm>
            <a:off x="2702905" y="411510"/>
            <a:ext cx="1958158" cy="844126"/>
          </a:xfrm>
          <a:prstGeom prst="rect">
            <a:avLst/>
          </a:prstGeom>
          <a:noFill/>
          <a:ln>
            <a:noFill/>
          </a:ln>
        </p:spPr>
        <p:txBody>
          <a:bodyPr spcFirstLastPara="1" wrap="square" lIns="0" tIns="45700" rIns="0" bIns="45700" anchor="b" anchorCtr="0">
            <a:noAutofit/>
          </a:bodyPr>
          <a:lstStyle>
            <a:lvl1pPr marL="457200" lvl="0" indent="-228600" algn="l">
              <a:lnSpc>
                <a:spcPct val="90000"/>
              </a:lnSpc>
              <a:spcBef>
                <a:spcPts val="500"/>
              </a:spcBef>
              <a:spcAft>
                <a:spcPts val="0"/>
              </a:spcAft>
              <a:buClr>
                <a:schemeClr val="dk1"/>
              </a:buClr>
              <a:buSzPts val="2600"/>
              <a:buNone/>
              <a:defRPr sz="2600" b="1">
                <a:latin typeface="Quattrocento Sans"/>
                <a:ea typeface="Quattrocento Sans"/>
                <a:cs typeface="Quattrocento Sans"/>
                <a:sym typeface="Quattrocento Sans"/>
              </a:defRPr>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400"/>
              </a:spcBef>
              <a:spcAft>
                <a:spcPts val="0"/>
              </a:spcAft>
              <a:buClr>
                <a:schemeClr val="dk1"/>
              </a:buClr>
              <a:buSzPts val="1800"/>
              <a:buNone/>
              <a:defRPr sz="1800" b="1"/>
            </a:lvl3pPr>
            <a:lvl4pPr marL="1828800" lvl="3" indent="-228600" algn="l">
              <a:lnSpc>
                <a:spcPct val="100000"/>
              </a:lnSpc>
              <a:spcBef>
                <a:spcPts val="300"/>
              </a:spcBef>
              <a:spcAft>
                <a:spcPts val="0"/>
              </a:spcAft>
              <a:buClr>
                <a:schemeClr val="dk1"/>
              </a:buClr>
              <a:buSzPts val="1600"/>
              <a:buNone/>
              <a:defRPr sz="1600" b="1"/>
            </a:lvl4pPr>
            <a:lvl5pPr marL="2286000" lvl="4" indent="-228600" algn="l">
              <a:lnSpc>
                <a:spcPct val="100000"/>
              </a:lnSpc>
              <a:spcBef>
                <a:spcPts val="300"/>
              </a:spcBef>
              <a:spcAft>
                <a:spcPts val="0"/>
              </a:spcAft>
              <a:buClr>
                <a:schemeClr val="dk1"/>
              </a:buClr>
              <a:buSzPts val="1600"/>
              <a:buNone/>
              <a:defRPr sz="1600" b="1"/>
            </a:lvl5pPr>
            <a:lvl6pPr marL="2743200" lvl="5" indent="-228600" algn="l">
              <a:lnSpc>
                <a:spcPct val="100000"/>
              </a:lnSpc>
              <a:spcBef>
                <a:spcPts val="300"/>
              </a:spcBef>
              <a:spcAft>
                <a:spcPts val="0"/>
              </a:spcAft>
              <a:buClr>
                <a:schemeClr val="dk1"/>
              </a:buClr>
              <a:buSzPts val="1600"/>
              <a:buNone/>
              <a:defRPr sz="1600" b="1"/>
            </a:lvl6pPr>
            <a:lvl7pPr marL="3200400" lvl="6" indent="-228600" algn="l">
              <a:lnSpc>
                <a:spcPct val="100000"/>
              </a:lnSpc>
              <a:spcBef>
                <a:spcPts val="300"/>
              </a:spcBef>
              <a:spcAft>
                <a:spcPts val="0"/>
              </a:spcAft>
              <a:buClr>
                <a:schemeClr val="dk1"/>
              </a:buClr>
              <a:buSzPts val="1600"/>
              <a:buNone/>
              <a:defRPr sz="1600" b="1"/>
            </a:lvl7pPr>
            <a:lvl8pPr marL="3657600" lvl="7" indent="-228600" algn="l">
              <a:lnSpc>
                <a:spcPct val="100000"/>
              </a:lnSpc>
              <a:spcBef>
                <a:spcPts val="300"/>
              </a:spcBef>
              <a:spcAft>
                <a:spcPts val="0"/>
              </a:spcAft>
              <a:buClr>
                <a:schemeClr val="dk1"/>
              </a:buClr>
              <a:buSzPts val="1600"/>
              <a:buNone/>
              <a:defRPr sz="1600" b="1"/>
            </a:lvl8pPr>
            <a:lvl9pPr marL="4114800" lvl="8" indent="-228600" algn="l">
              <a:lnSpc>
                <a:spcPct val="100000"/>
              </a:lnSpc>
              <a:spcBef>
                <a:spcPts val="300"/>
              </a:spcBef>
              <a:spcAft>
                <a:spcPts val="0"/>
              </a:spcAft>
              <a:buClr>
                <a:schemeClr val="dk1"/>
              </a:buClr>
              <a:buSzPts val="1600"/>
              <a:buNone/>
              <a:defRPr sz="1600" b="1"/>
            </a:lvl9pPr>
          </a:lstStyle>
          <a:p>
            <a:endParaRPr/>
          </a:p>
        </p:txBody>
      </p:sp>
      <p:sp>
        <p:nvSpPr>
          <p:cNvPr id="787" name="Google Shape;787;p42"/>
          <p:cNvSpPr txBox="1">
            <a:spLocks noGrp="1"/>
          </p:cNvSpPr>
          <p:nvPr>
            <p:ph type="body" idx="4"/>
          </p:nvPr>
        </p:nvSpPr>
        <p:spPr>
          <a:xfrm>
            <a:off x="2702905" y="1415094"/>
            <a:ext cx="1958158" cy="2884847"/>
          </a:xfrm>
          <a:prstGeom prst="rect">
            <a:avLst/>
          </a:prstGeom>
          <a:noFill/>
          <a:ln>
            <a:noFill/>
          </a:ln>
        </p:spPr>
        <p:txBody>
          <a:bodyPr spcFirstLastPara="1" wrap="square" lIns="0" tIns="45700" rIns="0" bIns="45700" anchor="t" anchorCtr="0">
            <a:noAutofit/>
          </a:bodyPr>
          <a:lstStyle>
            <a:lvl1pPr marL="457200" lvl="0" indent="-228600" algn="l">
              <a:lnSpc>
                <a:spcPct val="120000"/>
              </a:lnSpc>
              <a:spcBef>
                <a:spcPts val="0"/>
              </a:spcBef>
              <a:spcAft>
                <a:spcPts val="0"/>
              </a:spcAft>
              <a:buClr>
                <a:schemeClr val="dk1"/>
              </a:buClr>
              <a:buSzPts val="1200"/>
              <a:buFont typeface="Quattrocento Sans"/>
              <a:buNone/>
              <a:defRPr sz="1200">
                <a:latin typeface="Quattrocento Sans"/>
                <a:ea typeface="Quattrocento Sans"/>
                <a:cs typeface="Quattrocento Sans"/>
                <a:sym typeface="Quattrocento Sans"/>
              </a:defRPr>
            </a:lvl1pPr>
            <a:lvl2pPr marL="914400" lvl="1" indent="-228600" algn="l">
              <a:lnSpc>
                <a:spcPct val="120000"/>
              </a:lnSpc>
              <a:spcBef>
                <a:spcPts val="0"/>
              </a:spcBef>
              <a:spcAft>
                <a:spcPts val="0"/>
              </a:spcAft>
              <a:buClr>
                <a:schemeClr val="dk1"/>
              </a:buClr>
              <a:buSzPts val="1100"/>
              <a:buFont typeface="Quattrocento Sans"/>
              <a:buNone/>
              <a:defRPr sz="1100">
                <a:latin typeface="Quattrocento Sans"/>
                <a:ea typeface="Quattrocento Sans"/>
                <a:cs typeface="Quattrocento Sans"/>
                <a:sym typeface="Quattrocento Sans"/>
              </a:defRPr>
            </a:lvl2pPr>
            <a:lvl3pPr marL="1371600" lvl="2" indent="-228600" algn="l">
              <a:lnSpc>
                <a:spcPct val="120000"/>
              </a:lnSpc>
              <a:spcBef>
                <a:spcPts val="0"/>
              </a:spcBef>
              <a:spcAft>
                <a:spcPts val="0"/>
              </a:spcAft>
              <a:buClr>
                <a:schemeClr val="dk1"/>
              </a:buClr>
              <a:buSzPts val="900"/>
              <a:buFont typeface="Quattrocento Sans"/>
              <a:buNone/>
              <a:defRPr sz="900">
                <a:latin typeface="Quattrocento Sans"/>
                <a:ea typeface="Quattrocento Sans"/>
                <a:cs typeface="Quattrocento Sans"/>
                <a:sym typeface="Quattrocento Sans"/>
              </a:defRPr>
            </a:lvl3pPr>
            <a:lvl4pPr marL="1828800" lvl="3" indent="-228600" algn="l">
              <a:lnSpc>
                <a:spcPct val="120000"/>
              </a:lnSpc>
              <a:spcBef>
                <a:spcPts val="0"/>
              </a:spcBef>
              <a:spcAft>
                <a:spcPts val="0"/>
              </a:spcAft>
              <a:buClr>
                <a:schemeClr val="dk1"/>
              </a:buClr>
              <a:buSzPts val="900"/>
              <a:buFont typeface="Quattrocento Sans"/>
              <a:buNone/>
              <a:defRPr sz="900">
                <a:latin typeface="Quattrocento Sans"/>
                <a:ea typeface="Quattrocento Sans"/>
                <a:cs typeface="Quattrocento Sans"/>
                <a:sym typeface="Quattrocento Sans"/>
              </a:defRPr>
            </a:lvl4pPr>
            <a:lvl5pPr marL="2286000" lvl="4" indent="-228600" algn="l">
              <a:lnSpc>
                <a:spcPct val="120000"/>
              </a:lnSpc>
              <a:spcBef>
                <a:spcPts val="0"/>
              </a:spcBef>
              <a:spcAft>
                <a:spcPts val="0"/>
              </a:spcAft>
              <a:buClr>
                <a:schemeClr val="dk1"/>
              </a:buClr>
              <a:buSzPts val="900"/>
              <a:buFont typeface="Quattrocento Sans"/>
              <a:buNone/>
              <a:defRPr sz="900">
                <a:latin typeface="Quattrocento Sans"/>
                <a:ea typeface="Quattrocento Sans"/>
                <a:cs typeface="Quattrocento Sans"/>
                <a:sym typeface="Quattrocento Sans"/>
              </a:defRPr>
            </a:lvl5pPr>
            <a:lvl6pPr marL="2743200" lvl="5" indent="-330200" algn="l">
              <a:lnSpc>
                <a:spcPct val="100000"/>
              </a:lnSpc>
              <a:spcBef>
                <a:spcPts val="300"/>
              </a:spcBef>
              <a:spcAft>
                <a:spcPts val="0"/>
              </a:spcAft>
              <a:buClr>
                <a:schemeClr val="dk1"/>
              </a:buClr>
              <a:buSzPts val="1600"/>
              <a:buChar char="•"/>
              <a:defRPr sz="1600"/>
            </a:lvl6pPr>
            <a:lvl7pPr marL="3200400" lvl="6" indent="-330200" algn="l">
              <a:lnSpc>
                <a:spcPct val="100000"/>
              </a:lnSpc>
              <a:spcBef>
                <a:spcPts val="300"/>
              </a:spcBef>
              <a:spcAft>
                <a:spcPts val="0"/>
              </a:spcAft>
              <a:buClr>
                <a:schemeClr val="dk1"/>
              </a:buClr>
              <a:buSzPts val="1600"/>
              <a:buChar char="•"/>
              <a:defRPr sz="1600"/>
            </a:lvl7pPr>
            <a:lvl8pPr marL="3657600" lvl="7" indent="-330200" algn="l">
              <a:lnSpc>
                <a:spcPct val="100000"/>
              </a:lnSpc>
              <a:spcBef>
                <a:spcPts val="300"/>
              </a:spcBef>
              <a:spcAft>
                <a:spcPts val="0"/>
              </a:spcAft>
              <a:buClr>
                <a:schemeClr val="dk1"/>
              </a:buClr>
              <a:buSzPts val="1600"/>
              <a:buChar char="•"/>
              <a:defRPr sz="1600"/>
            </a:lvl8pPr>
            <a:lvl9pPr marL="4114800" lvl="8" indent="-330200" algn="l">
              <a:lnSpc>
                <a:spcPct val="100000"/>
              </a:lnSpc>
              <a:spcBef>
                <a:spcPts val="300"/>
              </a:spcBef>
              <a:spcAft>
                <a:spcPts val="0"/>
              </a:spcAft>
              <a:buClr>
                <a:schemeClr val="dk1"/>
              </a:buClr>
              <a:buSzPts val="1600"/>
              <a:buChar char="•"/>
              <a:defRPr sz="1600"/>
            </a:lvl9pPr>
          </a:lstStyle>
          <a:p>
            <a:endParaRPr/>
          </a:p>
        </p:txBody>
      </p:sp>
      <p:sp>
        <p:nvSpPr>
          <p:cNvPr id="788" name="Google Shape;788;p42"/>
          <p:cNvSpPr txBox="1">
            <a:spLocks noGrp="1"/>
          </p:cNvSpPr>
          <p:nvPr>
            <p:ph type="body" idx="5"/>
          </p:nvPr>
        </p:nvSpPr>
        <p:spPr>
          <a:xfrm>
            <a:off x="4937003" y="411510"/>
            <a:ext cx="1958158" cy="844126"/>
          </a:xfrm>
          <a:prstGeom prst="rect">
            <a:avLst/>
          </a:prstGeom>
          <a:noFill/>
          <a:ln>
            <a:noFill/>
          </a:ln>
        </p:spPr>
        <p:txBody>
          <a:bodyPr spcFirstLastPara="1" wrap="square" lIns="0" tIns="45700" rIns="0" bIns="45700" anchor="b" anchorCtr="0">
            <a:noAutofit/>
          </a:bodyPr>
          <a:lstStyle>
            <a:lvl1pPr marL="457200" lvl="0" indent="-228600" algn="l">
              <a:lnSpc>
                <a:spcPct val="90000"/>
              </a:lnSpc>
              <a:spcBef>
                <a:spcPts val="500"/>
              </a:spcBef>
              <a:spcAft>
                <a:spcPts val="0"/>
              </a:spcAft>
              <a:buClr>
                <a:schemeClr val="dk1"/>
              </a:buClr>
              <a:buSzPts val="2600"/>
              <a:buNone/>
              <a:defRPr sz="2600" b="1">
                <a:latin typeface="Quattrocento Sans"/>
                <a:ea typeface="Quattrocento Sans"/>
                <a:cs typeface="Quattrocento Sans"/>
                <a:sym typeface="Quattrocento Sans"/>
              </a:defRPr>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400"/>
              </a:spcBef>
              <a:spcAft>
                <a:spcPts val="0"/>
              </a:spcAft>
              <a:buClr>
                <a:schemeClr val="dk1"/>
              </a:buClr>
              <a:buSzPts val="1800"/>
              <a:buNone/>
              <a:defRPr sz="1800" b="1"/>
            </a:lvl3pPr>
            <a:lvl4pPr marL="1828800" lvl="3" indent="-228600" algn="l">
              <a:lnSpc>
                <a:spcPct val="100000"/>
              </a:lnSpc>
              <a:spcBef>
                <a:spcPts val="300"/>
              </a:spcBef>
              <a:spcAft>
                <a:spcPts val="0"/>
              </a:spcAft>
              <a:buClr>
                <a:schemeClr val="dk1"/>
              </a:buClr>
              <a:buSzPts val="1600"/>
              <a:buNone/>
              <a:defRPr sz="1600" b="1"/>
            </a:lvl4pPr>
            <a:lvl5pPr marL="2286000" lvl="4" indent="-228600" algn="l">
              <a:lnSpc>
                <a:spcPct val="100000"/>
              </a:lnSpc>
              <a:spcBef>
                <a:spcPts val="300"/>
              </a:spcBef>
              <a:spcAft>
                <a:spcPts val="0"/>
              </a:spcAft>
              <a:buClr>
                <a:schemeClr val="dk1"/>
              </a:buClr>
              <a:buSzPts val="1600"/>
              <a:buNone/>
              <a:defRPr sz="1600" b="1"/>
            </a:lvl5pPr>
            <a:lvl6pPr marL="2743200" lvl="5" indent="-228600" algn="l">
              <a:lnSpc>
                <a:spcPct val="100000"/>
              </a:lnSpc>
              <a:spcBef>
                <a:spcPts val="300"/>
              </a:spcBef>
              <a:spcAft>
                <a:spcPts val="0"/>
              </a:spcAft>
              <a:buClr>
                <a:schemeClr val="dk1"/>
              </a:buClr>
              <a:buSzPts val="1600"/>
              <a:buNone/>
              <a:defRPr sz="1600" b="1"/>
            </a:lvl6pPr>
            <a:lvl7pPr marL="3200400" lvl="6" indent="-228600" algn="l">
              <a:lnSpc>
                <a:spcPct val="100000"/>
              </a:lnSpc>
              <a:spcBef>
                <a:spcPts val="300"/>
              </a:spcBef>
              <a:spcAft>
                <a:spcPts val="0"/>
              </a:spcAft>
              <a:buClr>
                <a:schemeClr val="dk1"/>
              </a:buClr>
              <a:buSzPts val="1600"/>
              <a:buNone/>
              <a:defRPr sz="1600" b="1"/>
            </a:lvl7pPr>
            <a:lvl8pPr marL="3657600" lvl="7" indent="-228600" algn="l">
              <a:lnSpc>
                <a:spcPct val="100000"/>
              </a:lnSpc>
              <a:spcBef>
                <a:spcPts val="300"/>
              </a:spcBef>
              <a:spcAft>
                <a:spcPts val="0"/>
              </a:spcAft>
              <a:buClr>
                <a:schemeClr val="dk1"/>
              </a:buClr>
              <a:buSzPts val="1600"/>
              <a:buNone/>
              <a:defRPr sz="1600" b="1"/>
            </a:lvl8pPr>
            <a:lvl9pPr marL="4114800" lvl="8" indent="-228600" algn="l">
              <a:lnSpc>
                <a:spcPct val="100000"/>
              </a:lnSpc>
              <a:spcBef>
                <a:spcPts val="300"/>
              </a:spcBef>
              <a:spcAft>
                <a:spcPts val="0"/>
              </a:spcAft>
              <a:buClr>
                <a:schemeClr val="dk1"/>
              </a:buClr>
              <a:buSzPts val="1600"/>
              <a:buNone/>
              <a:defRPr sz="1600" b="1"/>
            </a:lvl9pPr>
          </a:lstStyle>
          <a:p>
            <a:endParaRPr/>
          </a:p>
        </p:txBody>
      </p:sp>
      <p:sp>
        <p:nvSpPr>
          <p:cNvPr id="789" name="Google Shape;789;p42"/>
          <p:cNvSpPr txBox="1">
            <a:spLocks noGrp="1"/>
          </p:cNvSpPr>
          <p:nvPr>
            <p:ph type="body" idx="6"/>
          </p:nvPr>
        </p:nvSpPr>
        <p:spPr>
          <a:xfrm>
            <a:off x="4937003" y="1415094"/>
            <a:ext cx="1958158" cy="2884847"/>
          </a:xfrm>
          <a:prstGeom prst="rect">
            <a:avLst/>
          </a:prstGeom>
          <a:noFill/>
          <a:ln>
            <a:noFill/>
          </a:ln>
        </p:spPr>
        <p:txBody>
          <a:bodyPr spcFirstLastPara="1" wrap="square" lIns="0" tIns="45700" rIns="0" bIns="45700" anchor="t" anchorCtr="0">
            <a:noAutofit/>
          </a:bodyPr>
          <a:lstStyle>
            <a:lvl1pPr marL="457200" lvl="0" indent="-228600" algn="l">
              <a:lnSpc>
                <a:spcPct val="120000"/>
              </a:lnSpc>
              <a:spcBef>
                <a:spcPts val="0"/>
              </a:spcBef>
              <a:spcAft>
                <a:spcPts val="0"/>
              </a:spcAft>
              <a:buClr>
                <a:schemeClr val="dk1"/>
              </a:buClr>
              <a:buSzPts val="1200"/>
              <a:buFont typeface="Quattrocento Sans"/>
              <a:buNone/>
              <a:defRPr sz="1200">
                <a:latin typeface="Quattrocento Sans"/>
                <a:ea typeface="Quattrocento Sans"/>
                <a:cs typeface="Quattrocento Sans"/>
                <a:sym typeface="Quattrocento Sans"/>
              </a:defRPr>
            </a:lvl1pPr>
            <a:lvl2pPr marL="914400" lvl="1" indent="-228600" algn="l">
              <a:lnSpc>
                <a:spcPct val="120000"/>
              </a:lnSpc>
              <a:spcBef>
                <a:spcPts val="0"/>
              </a:spcBef>
              <a:spcAft>
                <a:spcPts val="0"/>
              </a:spcAft>
              <a:buClr>
                <a:schemeClr val="dk1"/>
              </a:buClr>
              <a:buSzPts val="1100"/>
              <a:buFont typeface="Quattrocento Sans"/>
              <a:buNone/>
              <a:defRPr sz="1100">
                <a:latin typeface="Quattrocento Sans"/>
                <a:ea typeface="Quattrocento Sans"/>
                <a:cs typeface="Quattrocento Sans"/>
                <a:sym typeface="Quattrocento Sans"/>
              </a:defRPr>
            </a:lvl2pPr>
            <a:lvl3pPr marL="1371600" lvl="2" indent="-228600" algn="l">
              <a:lnSpc>
                <a:spcPct val="120000"/>
              </a:lnSpc>
              <a:spcBef>
                <a:spcPts val="0"/>
              </a:spcBef>
              <a:spcAft>
                <a:spcPts val="0"/>
              </a:spcAft>
              <a:buClr>
                <a:schemeClr val="dk1"/>
              </a:buClr>
              <a:buSzPts val="900"/>
              <a:buFont typeface="Quattrocento Sans"/>
              <a:buNone/>
              <a:defRPr sz="900">
                <a:latin typeface="Quattrocento Sans"/>
                <a:ea typeface="Quattrocento Sans"/>
                <a:cs typeface="Quattrocento Sans"/>
                <a:sym typeface="Quattrocento Sans"/>
              </a:defRPr>
            </a:lvl3pPr>
            <a:lvl4pPr marL="1828800" lvl="3" indent="-228600" algn="l">
              <a:lnSpc>
                <a:spcPct val="120000"/>
              </a:lnSpc>
              <a:spcBef>
                <a:spcPts val="0"/>
              </a:spcBef>
              <a:spcAft>
                <a:spcPts val="0"/>
              </a:spcAft>
              <a:buClr>
                <a:schemeClr val="dk1"/>
              </a:buClr>
              <a:buSzPts val="900"/>
              <a:buFont typeface="Quattrocento Sans"/>
              <a:buNone/>
              <a:defRPr sz="900">
                <a:latin typeface="Quattrocento Sans"/>
                <a:ea typeface="Quattrocento Sans"/>
                <a:cs typeface="Quattrocento Sans"/>
                <a:sym typeface="Quattrocento Sans"/>
              </a:defRPr>
            </a:lvl4pPr>
            <a:lvl5pPr marL="2286000" lvl="4" indent="-228600" algn="l">
              <a:lnSpc>
                <a:spcPct val="120000"/>
              </a:lnSpc>
              <a:spcBef>
                <a:spcPts val="0"/>
              </a:spcBef>
              <a:spcAft>
                <a:spcPts val="0"/>
              </a:spcAft>
              <a:buClr>
                <a:schemeClr val="dk1"/>
              </a:buClr>
              <a:buSzPts val="900"/>
              <a:buFont typeface="Quattrocento Sans"/>
              <a:buNone/>
              <a:defRPr sz="900">
                <a:latin typeface="Quattrocento Sans"/>
                <a:ea typeface="Quattrocento Sans"/>
                <a:cs typeface="Quattrocento Sans"/>
                <a:sym typeface="Quattrocento Sans"/>
              </a:defRPr>
            </a:lvl5pPr>
            <a:lvl6pPr marL="2743200" lvl="5" indent="-330200" algn="l">
              <a:lnSpc>
                <a:spcPct val="100000"/>
              </a:lnSpc>
              <a:spcBef>
                <a:spcPts val="300"/>
              </a:spcBef>
              <a:spcAft>
                <a:spcPts val="0"/>
              </a:spcAft>
              <a:buClr>
                <a:schemeClr val="dk1"/>
              </a:buClr>
              <a:buSzPts val="1600"/>
              <a:buChar char="•"/>
              <a:defRPr sz="1600"/>
            </a:lvl6pPr>
            <a:lvl7pPr marL="3200400" lvl="6" indent="-330200" algn="l">
              <a:lnSpc>
                <a:spcPct val="100000"/>
              </a:lnSpc>
              <a:spcBef>
                <a:spcPts val="300"/>
              </a:spcBef>
              <a:spcAft>
                <a:spcPts val="0"/>
              </a:spcAft>
              <a:buClr>
                <a:schemeClr val="dk1"/>
              </a:buClr>
              <a:buSzPts val="1600"/>
              <a:buChar char="•"/>
              <a:defRPr sz="1600"/>
            </a:lvl7pPr>
            <a:lvl8pPr marL="3657600" lvl="7" indent="-330200" algn="l">
              <a:lnSpc>
                <a:spcPct val="100000"/>
              </a:lnSpc>
              <a:spcBef>
                <a:spcPts val="300"/>
              </a:spcBef>
              <a:spcAft>
                <a:spcPts val="0"/>
              </a:spcAft>
              <a:buClr>
                <a:schemeClr val="dk1"/>
              </a:buClr>
              <a:buSzPts val="1600"/>
              <a:buChar char="•"/>
              <a:defRPr sz="1600"/>
            </a:lvl8pPr>
            <a:lvl9pPr marL="4114800" lvl="8" indent="-330200" algn="l">
              <a:lnSpc>
                <a:spcPct val="100000"/>
              </a:lnSpc>
              <a:spcBef>
                <a:spcPts val="300"/>
              </a:spcBef>
              <a:spcAft>
                <a:spcPts val="0"/>
              </a:spcAft>
              <a:buClr>
                <a:schemeClr val="dk1"/>
              </a:buClr>
              <a:buSzPts val="1600"/>
              <a:buChar char="•"/>
              <a:defRPr sz="1600"/>
            </a:lvl9pPr>
          </a:lstStyle>
          <a:p>
            <a:endParaRPr/>
          </a:p>
        </p:txBody>
      </p:sp>
      <p:sp>
        <p:nvSpPr>
          <p:cNvPr id="790" name="Google Shape;790;p42"/>
          <p:cNvSpPr txBox="1">
            <a:spLocks noGrp="1"/>
          </p:cNvSpPr>
          <p:nvPr>
            <p:ph type="sldNum" idx="12"/>
          </p:nvPr>
        </p:nvSpPr>
        <p:spPr>
          <a:xfrm>
            <a:off x="6526866" y="4623978"/>
            <a:ext cx="565735" cy="317673"/>
          </a:xfrm>
          <a:prstGeom prst="rect">
            <a:avLst/>
          </a:prstGeom>
          <a:noFill/>
          <a:ln>
            <a:noFill/>
          </a:ln>
        </p:spPr>
        <p:txBody>
          <a:bodyPr spcFirstLastPara="1" wrap="square" lIns="0" tIns="45700" rIns="0" bIns="45700" anchor="ctr" anchorCtr="0">
            <a:noAutofit/>
          </a:bodyPr>
          <a:lstStyle>
            <a:lvl1pPr marL="0" marR="0" lvl="0" indent="0" algn="r">
              <a:lnSpc>
                <a:spcPct val="100000"/>
              </a:lnSpc>
              <a:spcBef>
                <a:spcPts val="0"/>
              </a:spcBef>
              <a:spcAft>
                <a:spcPts val="0"/>
              </a:spcAft>
              <a:buClr>
                <a:srgbClr val="000000"/>
              </a:buClr>
              <a:buSzPts val="3300"/>
              <a:buFont typeface="Arial"/>
              <a:buNone/>
              <a:defRPr sz="3300" b="1" i="0" u="none" strike="noStrike" cap="none">
                <a:solidFill>
                  <a:schemeClr val="accent1"/>
                </a:solidFill>
                <a:latin typeface="Quattrocento Sans"/>
                <a:ea typeface="Quattrocento Sans"/>
                <a:cs typeface="Quattrocento Sans"/>
                <a:sym typeface="Quattrocento Sans"/>
              </a:defRPr>
            </a:lvl1pPr>
            <a:lvl2pPr marL="0" marR="0" lvl="1" indent="0" algn="r">
              <a:lnSpc>
                <a:spcPct val="100000"/>
              </a:lnSpc>
              <a:spcBef>
                <a:spcPts val="0"/>
              </a:spcBef>
              <a:spcAft>
                <a:spcPts val="0"/>
              </a:spcAft>
              <a:buClr>
                <a:srgbClr val="000000"/>
              </a:buClr>
              <a:buSzPts val="3300"/>
              <a:buFont typeface="Arial"/>
              <a:buNone/>
              <a:defRPr sz="3300" b="1" i="0" u="none" strike="noStrike" cap="none">
                <a:solidFill>
                  <a:schemeClr val="accent1"/>
                </a:solidFill>
                <a:latin typeface="Quattrocento Sans"/>
                <a:ea typeface="Quattrocento Sans"/>
                <a:cs typeface="Quattrocento Sans"/>
                <a:sym typeface="Quattrocento Sans"/>
              </a:defRPr>
            </a:lvl2pPr>
            <a:lvl3pPr marL="0" marR="0" lvl="2" indent="0" algn="r">
              <a:lnSpc>
                <a:spcPct val="100000"/>
              </a:lnSpc>
              <a:spcBef>
                <a:spcPts val="0"/>
              </a:spcBef>
              <a:spcAft>
                <a:spcPts val="0"/>
              </a:spcAft>
              <a:buClr>
                <a:srgbClr val="000000"/>
              </a:buClr>
              <a:buSzPts val="3300"/>
              <a:buFont typeface="Arial"/>
              <a:buNone/>
              <a:defRPr sz="3300" b="1" i="0" u="none" strike="noStrike" cap="none">
                <a:solidFill>
                  <a:schemeClr val="accent1"/>
                </a:solidFill>
                <a:latin typeface="Quattrocento Sans"/>
                <a:ea typeface="Quattrocento Sans"/>
                <a:cs typeface="Quattrocento Sans"/>
                <a:sym typeface="Quattrocento Sans"/>
              </a:defRPr>
            </a:lvl3pPr>
            <a:lvl4pPr marL="0" marR="0" lvl="3" indent="0" algn="r">
              <a:lnSpc>
                <a:spcPct val="100000"/>
              </a:lnSpc>
              <a:spcBef>
                <a:spcPts val="0"/>
              </a:spcBef>
              <a:spcAft>
                <a:spcPts val="0"/>
              </a:spcAft>
              <a:buClr>
                <a:srgbClr val="000000"/>
              </a:buClr>
              <a:buSzPts val="3300"/>
              <a:buFont typeface="Arial"/>
              <a:buNone/>
              <a:defRPr sz="3300" b="1" i="0" u="none" strike="noStrike" cap="none">
                <a:solidFill>
                  <a:schemeClr val="accent1"/>
                </a:solidFill>
                <a:latin typeface="Quattrocento Sans"/>
                <a:ea typeface="Quattrocento Sans"/>
                <a:cs typeface="Quattrocento Sans"/>
                <a:sym typeface="Quattrocento Sans"/>
              </a:defRPr>
            </a:lvl4pPr>
            <a:lvl5pPr marL="0" marR="0" lvl="4" indent="0" algn="r">
              <a:lnSpc>
                <a:spcPct val="100000"/>
              </a:lnSpc>
              <a:spcBef>
                <a:spcPts val="0"/>
              </a:spcBef>
              <a:spcAft>
                <a:spcPts val="0"/>
              </a:spcAft>
              <a:buClr>
                <a:srgbClr val="000000"/>
              </a:buClr>
              <a:buSzPts val="3300"/>
              <a:buFont typeface="Arial"/>
              <a:buNone/>
              <a:defRPr sz="3300" b="1" i="0" u="none" strike="noStrike" cap="none">
                <a:solidFill>
                  <a:schemeClr val="accent1"/>
                </a:solidFill>
                <a:latin typeface="Quattrocento Sans"/>
                <a:ea typeface="Quattrocento Sans"/>
                <a:cs typeface="Quattrocento Sans"/>
                <a:sym typeface="Quattrocento Sans"/>
              </a:defRPr>
            </a:lvl5pPr>
            <a:lvl6pPr marL="0" marR="0" lvl="5" indent="0" algn="r">
              <a:lnSpc>
                <a:spcPct val="100000"/>
              </a:lnSpc>
              <a:spcBef>
                <a:spcPts val="0"/>
              </a:spcBef>
              <a:spcAft>
                <a:spcPts val="0"/>
              </a:spcAft>
              <a:buClr>
                <a:srgbClr val="000000"/>
              </a:buClr>
              <a:buSzPts val="3300"/>
              <a:buFont typeface="Arial"/>
              <a:buNone/>
              <a:defRPr sz="3300" b="1" i="0" u="none" strike="noStrike" cap="none">
                <a:solidFill>
                  <a:schemeClr val="accent1"/>
                </a:solidFill>
                <a:latin typeface="Quattrocento Sans"/>
                <a:ea typeface="Quattrocento Sans"/>
                <a:cs typeface="Quattrocento Sans"/>
                <a:sym typeface="Quattrocento Sans"/>
              </a:defRPr>
            </a:lvl6pPr>
            <a:lvl7pPr marL="0" marR="0" lvl="6" indent="0" algn="r">
              <a:lnSpc>
                <a:spcPct val="100000"/>
              </a:lnSpc>
              <a:spcBef>
                <a:spcPts val="0"/>
              </a:spcBef>
              <a:spcAft>
                <a:spcPts val="0"/>
              </a:spcAft>
              <a:buClr>
                <a:srgbClr val="000000"/>
              </a:buClr>
              <a:buSzPts val="3300"/>
              <a:buFont typeface="Arial"/>
              <a:buNone/>
              <a:defRPr sz="3300" b="1" i="0" u="none" strike="noStrike" cap="none">
                <a:solidFill>
                  <a:schemeClr val="accent1"/>
                </a:solidFill>
                <a:latin typeface="Quattrocento Sans"/>
                <a:ea typeface="Quattrocento Sans"/>
                <a:cs typeface="Quattrocento Sans"/>
                <a:sym typeface="Quattrocento Sans"/>
              </a:defRPr>
            </a:lvl7pPr>
            <a:lvl8pPr marL="0" marR="0" lvl="7" indent="0" algn="r">
              <a:lnSpc>
                <a:spcPct val="100000"/>
              </a:lnSpc>
              <a:spcBef>
                <a:spcPts val="0"/>
              </a:spcBef>
              <a:spcAft>
                <a:spcPts val="0"/>
              </a:spcAft>
              <a:buClr>
                <a:srgbClr val="000000"/>
              </a:buClr>
              <a:buSzPts val="3300"/>
              <a:buFont typeface="Arial"/>
              <a:buNone/>
              <a:defRPr sz="3300" b="1" i="0" u="none" strike="noStrike" cap="none">
                <a:solidFill>
                  <a:schemeClr val="accent1"/>
                </a:solidFill>
                <a:latin typeface="Quattrocento Sans"/>
                <a:ea typeface="Quattrocento Sans"/>
                <a:cs typeface="Quattrocento Sans"/>
                <a:sym typeface="Quattrocento Sans"/>
              </a:defRPr>
            </a:lvl8pPr>
            <a:lvl9pPr marL="0" marR="0" lvl="8" indent="0" algn="r">
              <a:lnSpc>
                <a:spcPct val="100000"/>
              </a:lnSpc>
              <a:spcBef>
                <a:spcPts val="0"/>
              </a:spcBef>
              <a:spcAft>
                <a:spcPts val="0"/>
              </a:spcAft>
              <a:buClr>
                <a:srgbClr val="000000"/>
              </a:buClr>
              <a:buSzPts val="3300"/>
              <a:buFont typeface="Arial"/>
              <a:buNone/>
              <a:defRPr sz="3300" b="1" i="0" u="none" strike="noStrike" cap="none">
                <a:solidFill>
                  <a:schemeClr val="accent1"/>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1_Thank You Slide">
  <p:cSld name="1_Thank You Slide">
    <p:spTree>
      <p:nvGrpSpPr>
        <p:cNvPr id="1" name="Shape 791"/>
        <p:cNvGrpSpPr/>
        <p:nvPr/>
      </p:nvGrpSpPr>
      <p:grpSpPr>
        <a:xfrm>
          <a:off x="0" y="0"/>
          <a:ext cx="0" cy="0"/>
          <a:chOff x="0" y="0"/>
          <a:chExt cx="0" cy="0"/>
        </a:xfrm>
      </p:grpSpPr>
      <p:sp>
        <p:nvSpPr>
          <p:cNvPr id="792" name="Google Shape;792;p43"/>
          <p:cNvSpPr txBox="1">
            <a:spLocks noGrp="1"/>
          </p:cNvSpPr>
          <p:nvPr>
            <p:ph type="ftr" idx="11"/>
          </p:nvPr>
        </p:nvSpPr>
        <p:spPr>
          <a:xfrm rot="-5400000">
            <a:off x="7334759" y="2434793"/>
            <a:ext cx="2894846" cy="273915"/>
          </a:xfrm>
          <a:prstGeom prst="rect">
            <a:avLst/>
          </a:prstGeom>
          <a:noFill/>
          <a:ln>
            <a:noFill/>
          </a:ln>
        </p:spPr>
        <p:txBody>
          <a:bodyPr spcFirstLastPara="1" wrap="square" lIns="0" tIns="45700" rIns="0" bIns="45700" anchor="ctr" anchorCtr="0">
            <a:noAutofit/>
          </a:bodyPr>
          <a:lstStyle>
            <a:lvl1pPr lvl="0" algn="ctr">
              <a:lnSpc>
                <a:spcPct val="100000"/>
              </a:lnSpc>
              <a:spcBef>
                <a:spcPts val="0"/>
              </a:spcBef>
              <a:spcAft>
                <a:spcPts val="0"/>
              </a:spcAft>
              <a:buSzPts val="1100"/>
              <a:buNone/>
              <a:defRPr>
                <a:solidFill>
                  <a:schemeClr val="lt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793" name="Google Shape;793;p43"/>
          <p:cNvSpPr txBox="1">
            <a:spLocks noGrp="1"/>
          </p:cNvSpPr>
          <p:nvPr>
            <p:ph type="sldNum" idx="12"/>
          </p:nvPr>
        </p:nvSpPr>
        <p:spPr>
          <a:xfrm>
            <a:off x="8353404" y="4630341"/>
            <a:ext cx="565735" cy="317673"/>
          </a:xfrm>
          <a:prstGeom prst="rect">
            <a:avLst/>
          </a:prstGeom>
          <a:noFill/>
          <a:ln>
            <a:noFill/>
          </a:ln>
        </p:spPr>
        <p:txBody>
          <a:bodyPr spcFirstLastPara="1" wrap="square" lIns="0" tIns="45700" rIns="0" bIns="45700" anchor="ctr" anchorCtr="0">
            <a:noAutofit/>
          </a:bodyPr>
          <a:lstStyle>
            <a:lvl1pPr marL="0" marR="0" lvl="0" indent="0" algn="r">
              <a:lnSpc>
                <a:spcPct val="100000"/>
              </a:lnSpc>
              <a:spcBef>
                <a:spcPts val="0"/>
              </a:spcBef>
              <a:spcAft>
                <a:spcPts val="0"/>
              </a:spcAft>
              <a:buClr>
                <a:srgbClr val="000000"/>
              </a:buClr>
              <a:buSzPts val="3300"/>
              <a:buFont typeface="Arial"/>
              <a:buNone/>
              <a:defRPr sz="3300" b="1" i="0" u="none" strike="noStrike" cap="none">
                <a:solidFill>
                  <a:schemeClr val="lt1"/>
                </a:solidFill>
                <a:latin typeface="Quattrocento Sans"/>
                <a:ea typeface="Quattrocento Sans"/>
                <a:cs typeface="Quattrocento Sans"/>
                <a:sym typeface="Quattrocento Sans"/>
              </a:defRPr>
            </a:lvl1pPr>
            <a:lvl2pPr marL="0" marR="0" lvl="1" indent="0" algn="r">
              <a:lnSpc>
                <a:spcPct val="100000"/>
              </a:lnSpc>
              <a:spcBef>
                <a:spcPts val="0"/>
              </a:spcBef>
              <a:spcAft>
                <a:spcPts val="0"/>
              </a:spcAft>
              <a:buClr>
                <a:srgbClr val="000000"/>
              </a:buClr>
              <a:buSzPts val="3300"/>
              <a:buFont typeface="Arial"/>
              <a:buNone/>
              <a:defRPr sz="3300" b="1" i="0" u="none" strike="noStrike" cap="none">
                <a:solidFill>
                  <a:schemeClr val="lt1"/>
                </a:solidFill>
                <a:latin typeface="Quattrocento Sans"/>
                <a:ea typeface="Quattrocento Sans"/>
                <a:cs typeface="Quattrocento Sans"/>
                <a:sym typeface="Quattrocento Sans"/>
              </a:defRPr>
            </a:lvl2pPr>
            <a:lvl3pPr marL="0" marR="0" lvl="2" indent="0" algn="r">
              <a:lnSpc>
                <a:spcPct val="100000"/>
              </a:lnSpc>
              <a:spcBef>
                <a:spcPts val="0"/>
              </a:spcBef>
              <a:spcAft>
                <a:spcPts val="0"/>
              </a:spcAft>
              <a:buClr>
                <a:srgbClr val="000000"/>
              </a:buClr>
              <a:buSzPts val="3300"/>
              <a:buFont typeface="Arial"/>
              <a:buNone/>
              <a:defRPr sz="3300" b="1" i="0" u="none" strike="noStrike" cap="none">
                <a:solidFill>
                  <a:schemeClr val="lt1"/>
                </a:solidFill>
                <a:latin typeface="Quattrocento Sans"/>
                <a:ea typeface="Quattrocento Sans"/>
                <a:cs typeface="Quattrocento Sans"/>
                <a:sym typeface="Quattrocento Sans"/>
              </a:defRPr>
            </a:lvl3pPr>
            <a:lvl4pPr marL="0" marR="0" lvl="3" indent="0" algn="r">
              <a:lnSpc>
                <a:spcPct val="100000"/>
              </a:lnSpc>
              <a:spcBef>
                <a:spcPts val="0"/>
              </a:spcBef>
              <a:spcAft>
                <a:spcPts val="0"/>
              </a:spcAft>
              <a:buClr>
                <a:srgbClr val="000000"/>
              </a:buClr>
              <a:buSzPts val="3300"/>
              <a:buFont typeface="Arial"/>
              <a:buNone/>
              <a:defRPr sz="3300" b="1" i="0" u="none" strike="noStrike" cap="none">
                <a:solidFill>
                  <a:schemeClr val="lt1"/>
                </a:solidFill>
                <a:latin typeface="Quattrocento Sans"/>
                <a:ea typeface="Quattrocento Sans"/>
                <a:cs typeface="Quattrocento Sans"/>
                <a:sym typeface="Quattrocento Sans"/>
              </a:defRPr>
            </a:lvl4pPr>
            <a:lvl5pPr marL="0" marR="0" lvl="4" indent="0" algn="r">
              <a:lnSpc>
                <a:spcPct val="100000"/>
              </a:lnSpc>
              <a:spcBef>
                <a:spcPts val="0"/>
              </a:spcBef>
              <a:spcAft>
                <a:spcPts val="0"/>
              </a:spcAft>
              <a:buClr>
                <a:srgbClr val="000000"/>
              </a:buClr>
              <a:buSzPts val="3300"/>
              <a:buFont typeface="Arial"/>
              <a:buNone/>
              <a:defRPr sz="3300" b="1" i="0" u="none" strike="noStrike" cap="none">
                <a:solidFill>
                  <a:schemeClr val="lt1"/>
                </a:solidFill>
                <a:latin typeface="Quattrocento Sans"/>
                <a:ea typeface="Quattrocento Sans"/>
                <a:cs typeface="Quattrocento Sans"/>
                <a:sym typeface="Quattrocento Sans"/>
              </a:defRPr>
            </a:lvl5pPr>
            <a:lvl6pPr marL="0" marR="0" lvl="5" indent="0" algn="r">
              <a:lnSpc>
                <a:spcPct val="100000"/>
              </a:lnSpc>
              <a:spcBef>
                <a:spcPts val="0"/>
              </a:spcBef>
              <a:spcAft>
                <a:spcPts val="0"/>
              </a:spcAft>
              <a:buClr>
                <a:srgbClr val="000000"/>
              </a:buClr>
              <a:buSzPts val="3300"/>
              <a:buFont typeface="Arial"/>
              <a:buNone/>
              <a:defRPr sz="3300" b="1" i="0" u="none" strike="noStrike" cap="none">
                <a:solidFill>
                  <a:schemeClr val="lt1"/>
                </a:solidFill>
                <a:latin typeface="Quattrocento Sans"/>
                <a:ea typeface="Quattrocento Sans"/>
                <a:cs typeface="Quattrocento Sans"/>
                <a:sym typeface="Quattrocento Sans"/>
              </a:defRPr>
            </a:lvl6pPr>
            <a:lvl7pPr marL="0" marR="0" lvl="6" indent="0" algn="r">
              <a:lnSpc>
                <a:spcPct val="100000"/>
              </a:lnSpc>
              <a:spcBef>
                <a:spcPts val="0"/>
              </a:spcBef>
              <a:spcAft>
                <a:spcPts val="0"/>
              </a:spcAft>
              <a:buClr>
                <a:srgbClr val="000000"/>
              </a:buClr>
              <a:buSzPts val="3300"/>
              <a:buFont typeface="Arial"/>
              <a:buNone/>
              <a:defRPr sz="3300" b="1" i="0" u="none" strike="noStrike" cap="none">
                <a:solidFill>
                  <a:schemeClr val="lt1"/>
                </a:solidFill>
                <a:latin typeface="Quattrocento Sans"/>
                <a:ea typeface="Quattrocento Sans"/>
                <a:cs typeface="Quattrocento Sans"/>
                <a:sym typeface="Quattrocento Sans"/>
              </a:defRPr>
            </a:lvl7pPr>
            <a:lvl8pPr marL="0" marR="0" lvl="7" indent="0" algn="r">
              <a:lnSpc>
                <a:spcPct val="100000"/>
              </a:lnSpc>
              <a:spcBef>
                <a:spcPts val="0"/>
              </a:spcBef>
              <a:spcAft>
                <a:spcPts val="0"/>
              </a:spcAft>
              <a:buClr>
                <a:srgbClr val="000000"/>
              </a:buClr>
              <a:buSzPts val="3300"/>
              <a:buFont typeface="Arial"/>
              <a:buNone/>
              <a:defRPr sz="3300" b="1" i="0" u="none" strike="noStrike" cap="none">
                <a:solidFill>
                  <a:schemeClr val="lt1"/>
                </a:solidFill>
                <a:latin typeface="Quattrocento Sans"/>
                <a:ea typeface="Quattrocento Sans"/>
                <a:cs typeface="Quattrocento Sans"/>
                <a:sym typeface="Quattrocento Sans"/>
              </a:defRPr>
            </a:lvl8pPr>
            <a:lvl9pPr marL="0" marR="0" lvl="8" indent="0" algn="r">
              <a:lnSpc>
                <a:spcPct val="100000"/>
              </a:lnSpc>
              <a:spcBef>
                <a:spcPts val="0"/>
              </a:spcBef>
              <a:spcAft>
                <a:spcPts val="0"/>
              </a:spcAft>
              <a:buClr>
                <a:srgbClr val="000000"/>
              </a:buClr>
              <a:buSzPts val="3300"/>
              <a:buFont typeface="Arial"/>
              <a:buNone/>
              <a:defRPr sz="3300" b="1" i="0" u="none" strike="noStrike" cap="none">
                <a:solidFill>
                  <a:schemeClr val="lt1"/>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
              <a:t>‹#›</a:t>
            </a:fld>
            <a:endParaRPr/>
          </a:p>
        </p:txBody>
      </p:sp>
      <p:sp>
        <p:nvSpPr>
          <p:cNvPr id="794" name="Google Shape;794;p43"/>
          <p:cNvSpPr/>
          <p:nvPr/>
        </p:nvSpPr>
        <p:spPr>
          <a:xfrm>
            <a:off x="-3704" y="0"/>
            <a:ext cx="9147704" cy="195486"/>
          </a:xfrm>
          <a:prstGeom prst="rect">
            <a:avLst/>
          </a:prstGeom>
          <a:solidFill>
            <a:schemeClr val="accent1"/>
          </a:solidFill>
          <a:ln w="25400" cap="flat" cmpd="sng">
            <a:solidFill>
              <a:srgbClr val="993410"/>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Quattrocento Sans"/>
              <a:ea typeface="Quattrocento Sans"/>
              <a:cs typeface="Quattrocento Sans"/>
              <a:sym typeface="Quattrocento Sans"/>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Agenda">
  <p:cSld name="Agenda">
    <p:spTree>
      <p:nvGrpSpPr>
        <p:cNvPr id="1" name="Shape 795"/>
        <p:cNvGrpSpPr/>
        <p:nvPr/>
      </p:nvGrpSpPr>
      <p:grpSpPr>
        <a:xfrm>
          <a:off x="0" y="0"/>
          <a:ext cx="0" cy="0"/>
          <a:chOff x="0" y="0"/>
          <a:chExt cx="0" cy="0"/>
        </a:xfrm>
      </p:grpSpPr>
      <p:grpSp>
        <p:nvGrpSpPr>
          <p:cNvPr id="796" name="Google Shape;796;p44"/>
          <p:cNvGrpSpPr/>
          <p:nvPr/>
        </p:nvGrpSpPr>
        <p:grpSpPr>
          <a:xfrm rot="-5400000">
            <a:off x="991557" y="1064761"/>
            <a:ext cx="3088027" cy="5002513"/>
            <a:chOff x="117748" y="1"/>
            <a:chExt cx="3527025" cy="6668280"/>
          </a:xfrm>
        </p:grpSpPr>
        <p:sp>
          <p:nvSpPr>
            <p:cNvPr id="797" name="Google Shape;797;p44"/>
            <p:cNvSpPr/>
            <p:nvPr/>
          </p:nvSpPr>
          <p:spPr>
            <a:xfrm rot="5400000">
              <a:off x="2986479" y="4075771"/>
              <a:ext cx="83200" cy="86647"/>
            </a:xfrm>
            <a:custGeom>
              <a:avLst/>
              <a:gdLst/>
              <a:ahLst/>
              <a:cxnLst/>
              <a:rect l="l" t="t" r="r" b="b"/>
              <a:pathLst>
                <a:path w="184213" h="160496" extrusionOk="0">
                  <a:moveTo>
                    <a:pt x="184214"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98" name="Google Shape;798;p44"/>
            <p:cNvSpPr/>
            <p:nvPr/>
          </p:nvSpPr>
          <p:spPr>
            <a:xfrm rot="5400000">
              <a:off x="2986479" y="4532666"/>
              <a:ext cx="83200" cy="86647"/>
            </a:xfrm>
            <a:custGeom>
              <a:avLst/>
              <a:gdLst/>
              <a:ahLst/>
              <a:cxnLst/>
              <a:rect l="l" t="t" r="r" b="b"/>
              <a:pathLst>
                <a:path w="184213" h="160496" extrusionOk="0">
                  <a:moveTo>
                    <a:pt x="184214"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99" name="Google Shape;799;p44"/>
            <p:cNvSpPr/>
            <p:nvPr/>
          </p:nvSpPr>
          <p:spPr>
            <a:xfrm rot="5400000">
              <a:off x="2986479" y="4989560"/>
              <a:ext cx="83200" cy="86647"/>
            </a:xfrm>
            <a:custGeom>
              <a:avLst/>
              <a:gdLst/>
              <a:ahLst/>
              <a:cxnLst/>
              <a:rect l="l" t="t" r="r" b="b"/>
              <a:pathLst>
                <a:path w="184213" h="160496" extrusionOk="0">
                  <a:moveTo>
                    <a:pt x="184214"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00" name="Google Shape;800;p44"/>
            <p:cNvSpPr/>
            <p:nvPr/>
          </p:nvSpPr>
          <p:spPr>
            <a:xfrm rot="5400000">
              <a:off x="2986479" y="5446455"/>
              <a:ext cx="83200" cy="86647"/>
            </a:xfrm>
            <a:custGeom>
              <a:avLst/>
              <a:gdLst/>
              <a:ahLst/>
              <a:cxnLst/>
              <a:rect l="l" t="t" r="r" b="b"/>
              <a:pathLst>
                <a:path w="184213" h="160496" extrusionOk="0">
                  <a:moveTo>
                    <a:pt x="184213"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01" name="Google Shape;801;p44"/>
            <p:cNvSpPr/>
            <p:nvPr/>
          </p:nvSpPr>
          <p:spPr>
            <a:xfrm rot="5400000">
              <a:off x="2986479" y="5903350"/>
              <a:ext cx="83200" cy="86647"/>
            </a:xfrm>
            <a:custGeom>
              <a:avLst/>
              <a:gdLst/>
              <a:ahLst/>
              <a:cxnLst/>
              <a:rect l="l" t="t" r="r" b="b"/>
              <a:pathLst>
                <a:path w="184213" h="160496" extrusionOk="0">
                  <a:moveTo>
                    <a:pt x="184213"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02" name="Google Shape;802;p44"/>
            <p:cNvSpPr/>
            <p:nvPr/>
          </p:nvSpPr>
          <p:spPr>
            <a:xfrm rot="5400000">
              <a:off x="2986459" y="6360275"/>
              <a:ext cx="83240" cy="86647"/>
            </a:xfrm>
            <a:custGeom>
              <a:avLst/>
              <a:gdLst/>
              <a:ahLst/>
              <a:cxnLst/>
              <a:rect l="l" t="t" r="r" b="b"/>
              <a:pathLst>
                <a:path w="184308" h="160496" extrusionOk="0">
                  <a:moveTo>
                    <a:pt x="184309"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03" name="Google Shape;803;p44"/>
            <p:cNvSpPr/>
            <p:nvPr/>
          </p:nvSpPr>
          <p:spPr>
            <a:xfrm rot="5400000">
              <a:off x="2795355" y="6583357"/>
              <a:ext cx="83200" cy="86647"/>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04" name="Google Shape;804;p44"/>
            <p:cNvSpPr/>
            <p:nvPr/>
          </p:nvSpPr>
          <p:spPr>
            <a:xfrm rot="5400000">
              <a:off x="2795355" y="6126462"/>
              <a:ext cx="83200" cy="86647"/>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05" name="Google Shape;805;p44"/>
            <p:cNvSpPr/>
            <p:nvPr/>
          </p:nvSpPr>
          <p:spPr>
            <a:xfrm rot="5400000">
              <a:off x="2795355" y="5669568"/>
              <a:ext cx="83200" cy="86647"/>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06" name="Google Shape;806;p44"/>
            <p:cNvSpPr/>
            <p:nvPr/>
          </p:nvSpPr>
          <p:spPr>
            <a:xfrm rot="5400000">
              <a:off x="2795355" y="5212673"/>
              <a:ext cx="83200" cy="86647"/>
            </a:xfrm>
            <a:custGeom>
              <a:avLst/>
              <a:gdLst/>
              <a:ahLst/>
              <a:cxnLst/>
              <a:rect l="l" t="t" r="r" b="b"/>
              <a:pathLst>
                <a:path w="184213" h="160496" extrusionOk="0">
                  <a:moveTo>
                    <a:pt x="0" y="0"/>
                  </a:moveTo>
                  <a:lnTo>
                    <a:pt x="184214"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07" name="Google Shape;807;p44"/>
            <p:cNvSpPr/>
            <p:nvPr/>
          </p:nvSpPr>
          <p:spPr>
            <a:xfrm rot="5400000">
              <a:off x="2795355" y="4755779"/>
              <a:ext cx="83200" cy="86647"/>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08" name="Google Shape;808;p44"/>
            <p:cNvSpPr/>
            <p:nvPr/>
          </p:nvSpPr>
          <p:spPr>
            <a:xfrm rot="5400000">
              <a:off x="2795355" y="4298883"/>
              <a:ext cx="83200" cy="86647"/>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09" name="Google Shape;809;p44"/>
            <p:cNvSpPr/>
            <p:nvPr/>
          </p:nvSpPr>
          <p:spPr>
            <a:xfrm rot="5400000">
              <a:off x="2604232" y="4075771"/>
              <a:ext cx="83200" cy="86647"/>
            </a:xfrm>
            <a:custGeom>
              <a:avLst/>
              <a:gdLst/>
              <a:ahLst/>
              <a:cxnLst/>
              <a:rect l="l" t="t" r="r" b="b"/>
              <a:pathLst>
                <a:path w="184213" h="160496" extrusionOk="0">
                  <a:moveTo>
                    <a:pt x="184214"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10" name="Google Shape;810;p44"/>
            <p:cNvSpPr/>
            <p:nvPr/>
          </p:nvSpPr>
          <p:spPr>
            <a:xfrm rot="5400000">
              <a:off x="2604232" y="4532666"/>
              <a:ext cx="83200" cy="86647"/>
            </a:xfrm>
            <a:custGeom>
              <a:avLst/>
              <a:gdLst/>
              <a:ahLst/>
              <a:cxnLst/>
              <a:rect l="l" t="t" r="r" b="b"/>
              <a:pathLst>
                <a:path w="184213" h="160496" extrusionOk="0">
                  <a:moveTo>
                    <a:pt x="184214"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11" name="Google Shape;811;p44"/>
            <p:cNvSpPr/>
            <p:nvPr/>
          </p:nvSpPr>
          <p:spPr>
            <a:xfrm rot="5400000">
              <a:off x="2604232" y="4989560"/>
              <a:ext cx="83200" cy="86647"/>
            </a:xfrm>
            <a:custGeom>
              <a:avLst/>
              <a:gdLst/>
              <a:ahLst/>
              <a:cxnLst/>
              <a:rect l="l" t="t" r="r" b="b"/>
              <a:pathLst>
                <a:path w="184213" h="160496" extrusionOk="0">
                  <a:moveTo>
                    <a:pt x="184214"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12" name="Google Shape;812;p44"/>
            <p:cNvSpPr/>
            <p:nvPr/>
          </p:nvSpPr>
          <p:spPr>
            <a:xfrm rot="5400000">
              <a:off x="2604232" y="5446455"/>
              <a:ext cx="83200" cy="86647"/>
            </a:xfrm>
            <a:custGeom>
              <a:avLst/>
              <a:gdLst/>
              <a:ahLst/>
              <a:cxnLst/>
              <a:rect l="l" t="t" r="r" b="b"/>
              <a:pathLst>
                <a:path w="184213" h="160496" extrusionOk="0">
                  <a:moveTo>
                    <a:pt x="184213"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13" name="Google Shape;813;p44"/>
            <p:cNvSpPr/>
            <p:nvPr/>
          </p:nvSpPr>
          <p:spPr>
            <a:xfrm rot="5400000">
              <a:off x="2604232" y="5903350"/>
              <a:ext cx="83200" cy="86647"/>
            </a:xfrm>
            <a:custGeom>
              <a:avLst/>
              <a:gdLst/>
              <a:ahLst/>
              <a:cxnLst/>
              <a:rect l="l" t="t" r="r" b="b"/>
              <a:pathLst>
                <a:path w="184213" h="160496" extrusionOk="0">
                  <a:moveTo>
                    <a:pt x="184213"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14" name="Google Shape;814;p44"/>
            <p:cNvSpPr/>
            <p:nvPr/>
          </p:nvSpPr>
          <p:spPr>
            <a:xfrm rot="5400000">
              <a:off x="2604212" y="6360275"/>
              <a:ext cx="83240" cy="86647"/>
            </a:xfrm>
            <a:custGeom>
              <a:avLst/>
              <a:gdLst/>
              <a:ahLst/>
              <a:cxnLst/>
              <a:rect l="l" t="t" r="r" b="b"/>
              <a:pathLst>
                <a:path w="184308" h="160496" extrusionOk="0">
                  <a:moveTo>
                    <a:pt x="184309"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15" name="Google Shape;815;p44"/>
            <p:cNvSpPr/>
            <p:nvPr/>
          </p:nvSpPr>
          <p:spPr>
            <a:xfrm rot="5400000">
              <a:off x="2413109" y="6583357"/>
              <a:ext cx="83200" cy="86647"/>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16" name="Google Shape;816;p44"/>
            <p:cNvSpPr/>
            <p:nvPr/>
          </p:nvSpPr>
          <p:spPr>
            <a:xfrm rot="5400000">
              <a:off x="2413109" y="6126462"/>
              <a:ext cx="83200" cy="86647"/>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17" name="Google Shape;817;p44"/>
            <p:cNvSpPr/>
            <p:nvPr/>
          </p:nvSpPr>
          <p:spPr>
            <a:xfrm rot="5400000">
              <a:off x="2413109" y="5669568"/>
              <a:ext cx="83200" cy="86647"/>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18" name="Google Shape;818;p44"/>
            <p:cNvSpPr/>
            <p:nvPr/>
          </p:nvSpPr>
          <p:spPr>
            <a:xfrm rot="5400000">
              <a:off x="2413109" y="5212673"/>
              <a:ext cx="83200" cy="86647"/>
            </a:xfrm>
            <a:custGeom>
              <a:avLst/>
              <a:gdLst/>
              <a:ahLst/>
              <a:cxnLst/>
              <a:rect l="l" t="t" r="r" b="b"/>
              <a:pathLst>
                <a:path w="184213" h="160496" extrusionOk="0">
                  <a:moveTo>
                    <a:pt x="0" y="0"/>
                  </a:moveTo>
                  <a:lnTo>
                    <a:pt x="184214"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19" name="Google Shape;819;p44"/>
            <p:cNvSpPr/>
            <p:nvPr/>
          </p:nvSpPr>
          <p:spPr>
            <a:xfrm rot="5400000">
              <a:off x="2413109" y="4755779"/>
              <a:ext cx="83200" cy="86647"/>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20" name="Google Shape;820;p44"/>
            <p:cNvSpPr/>
            <p:nvPr/>
          </p:nvSpPr>
          <p:spPr>
            <a:xfrm rot="5400000">
              <a:off x="2413109" y="4298883"/>
              <a:ext cx="83200" cy="86647"/>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21" name="Google Shape;821;p44"/>
            <p:cNvSpPr/>
            <p:nvPr/>
          </p:nvSpPr>
          <p:spPr>
            <a:xfrm rot="5400000">
              <a:off x="2221985" y="4075771"/>
              <a:ext cx="83200" cy="86647"/>
            </a:xfrm>
            <a:custGeom>
              <a:avLst/>
              <a:gdLst/>
              <a:ahLst/>
              <a:cxnLst/>
              <a:rect l="l" t="t" r="r" b="b"/>
              <a:pathLst>
                <a:path w="184213" h="160496" extrusionOk="0">
                  <a:moveTo>
                    <a:pt x="184214"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22" name="Google Shape;822;p44"/>
            <p:cNvSpPr/>
            <p:nvPr/>
          </p:nvSpPr>
          <p:spPr>
            <a:xfrm rot="5400000">
              <a:off x="2221985" y="4532666"/>
              <a:ext cx="83200" cy="86647"/>
            </a:xfrm>
            <a:custGeom>
              <a:avLst/>
              <a:gdLst/>
              <a:ahLst/>
              <a:cxnLst/>
              <a:rect l="l" t="t" r="r" b="b"/>
              <a:pathLst>
                <a:path w="184213" h="160496" extrusionOk="0">
                  <a:moveTo>
                    <a:pt x="184214"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23" name="Google Shape;823;p44"/>
            <p:cNvSpPr/>
            <p:nvPr/>
          </p:nvSpPr>
          <p:spPr>
            <a:xfrm rot="5400000">
              <a:off x="2221985" y="4989560"/>
              <a:ext cx="83200" cy="86647"/>
            </a:xfrm>
            <a:custGeom>
              <a:avLst/>
              <a:gdLst/>
              <a:ahLst/>
              <a:cxnLst/>
              <a:rect l="l" t="t" r="r" b="b"/>
              <a:pathLst>
                <a:path w="184213" h="160496" extrusionOk="0">
                  <a:moveTo>
                    <a:pt x="184214"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24" name="Google Shape;824;p44"/>
            <p:cNvSpPr/>
            <p:nvPr/>
          </p:nvSpPr>
          <p:spPr>
            <a:xfrm rot="5400000">
              <a:off x="2221985" y="5446455"/>
              <a:ext cx="83200" cy="86647"/>
            </a:xfrm>
            <a:custGeom>
              <a:avLst/>
              <a:gdLst/>
              <a:ahLst/>
              <a:cxnLst/>
              <a:rect l="l" t="t" r="r" b="b"/>
              <a:pathLst>
                <a:path w="184213" h="160496" extrusionOk="0">
                  <a:moveTo>
                    <a:pt x="184213"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25" name="Google Shape;825;p44"/>
            <p:cNvSpPr/>
            <p:nvPr/>
          </p:nvSpPr>
          <p:spPr>
            <a:xfrm rot="5400000">
              <a:off x="2221985" y="5903350"/>
              <a:ext cx="83200" cy="86647"/>
            </a:xfrm>
            <a:custGeom>
              <a:avLst/>
              <a:gdLst/>
              <a:ahLst/>
              <a:cxnLst/>
              <a:rect l="l" t="t" r="r" b="b"/>
              <a:pathLst>
                <a:path w="184213" h="160496" extrusionOk="0">
                  <a:moveTo>
                    <a:pt x="184213"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26" name="Google Shape;826;p44"/>
            <p:cNvSpPr/>
            <p:nvPr/>
          </p:nvSpPr>
          <p:spPr>
            <a:xfrm rot="5400000">
              <a:off x="2221965" y="6360275"/>
              <a:ext cx="83240" cy="86647"/>
            </a:xfrm>
            <a:custGeom>
              <a:avLst/>
              <a:gdLst/>
              <a:ahLst/>
              <a:cxnLst/>
              <a:rect l="l" t="t" r="r" b="b"/>
              <a:pathLst>
                <a:path w="184308" h="160496" extrusionOk="0">
                  <a:moveTo>
                    <a:pt x="184309"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27" name="Google Shape;827;p44"/>
            <p:cNvSpPr/>
            <p:nvPr/>
          </p:nvSpPr>
          <p:spPr>
            <a:xfrm rot="5400000">
              <a:off x="2030862" y="6583357"/>
              <a:ext cx="83200" cy="86647"/>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28" name="Google Shape;828;p44"/>
            <p:cNvSpPr/>
            <p:nvPr/>
          </p:nvSpPr>
          <p:spPr>
            <a:xfrm rot="5400000">
              <a:off x="2030862" y="6126462"/>
              <a:ext cx="83200" cy="86647"/>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29" name="Google Shape;829;p44"/>
            <p:cNvSpPr/>
            <p:nvPr/>
          </p:nvSpPr>
          <p:spPr>
            <a:xfrm rot="5400000">
              <a:off x="2030862" y="5669568"/>
              <a:ext cx="83200" cy="86647"/>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30" name="Google Shape;830;p44"/>
            <p:cNvSpPr/>
            <p:nvPr/>
          </p:nvSpPr>
          <p:spPr>
            <a:xfrm rot="5400000">
              <a:off x="2030862" y="5212673"/>
              <a:ext cx="83200" cy="86647"/>
            </a:xfrm>
            <a:custGeom>
              <a:avLst/>
              <a:gdLst/>
              <a:ahLst/>
              <a:cxnLst/>
              <a:rect l="l" t="t" r="r" b="b"/>
              <a:pathLst>
                <a:path w="184213" h="160496" extrusionOk="0">
                  <a:moveTo>
                    <a:pt x="0" y="0"/>
                  </a:moveTo>
                  <a:lnTo>
                    <a:pt x="184214"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31" name="Google Shape;831;p44"/>
            <p:cNvSpPr/>
            <p:nvPr/>
          </p:nvSpPr>
          <p:spPr>
            <a:xfrm rot="5400000">
              <a:off x="2030862" y="4755779"/>
              <a:ext cx="83200" cy="86647"/>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32" name="Google Shape;832;p44"/>
            <p:cNvSpPr/>
            <p:nvPr/>
          </p:nvSpPr>
          <p:spPr>
            <a:xfrm rot="5400000">
              <a:off x="2030862" y="4298883"/>
              <a:ext cx="83200" cy="86647"/>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33" name="Google Shape;833;p44"/>
            <p:cNvSpPr/>
            <p:nvPr/>
          </p:nvSpPr>
          <p:spPr>
            <a:xfrm rot="5400000">
              <a:off x="1839738" y="4075771"/>
              <a:ext cx="83200" cy="86647"/>
            </a:xfrm>
            <a:custGeom>
              <a:avLst/>
              <a:gdLst/>
              <a:ahLst/>
              <a:cxnLst/>
              <a:rect l="l" t="t" r="r" b="b"/>
              <a:pathLst>
                <a:path w="184213" h="160496" extrusionOk="0">
                  <a:moveTo>
                    <a:pt x="184214"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34" name="Google Shape;834;p44"/>
            <p:cNvSpPr/>
            <p:nvPr/>
          </p:nvSpPr>
          <p:spPr>
            <a:xfrm rot="5400000">
              <a:off x="1839738" y="4532666"/>
              <a:ext cx="83200" cy="86647"/>
            </a:xfrm>
            <a:custGeom>
              <a:avLst/>
              <a:gdLst/>
              <a:ahLst/>
              <a:cxnLst/>
              <a:rect l="l" t="t" r="r" b="b"/>
              <a:pathLst>
                <a:path w="184213" h="160496" extrusionOk="0">
                  <a:moveTo>
                    <a:pt x="184214"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35" name="Google Shape;835;p44"/>
            <p:cNvSpPr/>
            <p:nvPr/>
          </p:nvSpPr>
          <p:spPr>
            <a:xfrm rot="5400000">
              <a:off x="1839738" y="4989560"/>
              <a:ext cx="83200" cy="86647"/>
            </a:xfrm>
            <a:custGeom>
              <a:avLst/>
              <a:gdLst/>
              <a:ahLst/>
              <a:cxnLst/>
              <a:rect l="l" t="t" r="r" b="b"/>
              <a:pathLst>
                <a:path w="184213" h="160496" extrusionOk="0">
                  <a:moveTo>
                    <a:pt x="184214"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36" name="Google Shape;836;p44"/>
            <p:cNvSpPr/>
            <p:nvPr/>
          </p:nvSpPr>
          <p:spPr>
            <a:xfrm rot="5400000">
              <a:off x="1839738" y="5446455"/>
              <a:ext cx="83200" cy="86647"/>
            </a:xfrm>
            <a:custGeom>
              <a:avLst/>
              <a:gdLst/>
              <a:ahLst/>
              <a:cxnLst/>
              <a:rect l="l" t="t" r="r" b="b"/>
              <a:pathLst>
                <a:path w="184213" h="160496" extrusionOk="0">
                  <a:moveTo>
                    <a:pt x="184213"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37" name="Google Shape;837;p44"/>
            <p:cNvSpPr/>
            <p:nvPr/>
          </p:nvSpPr>
          <p:spPr>
            <a:xfrm rot="5400000">
              <a:off x="1839738" y="5903350"/>
              <a:ext cx="83200" cy="86647"/>
            </a:xfrm>
            <a:custGeom>
              <a:avLst/>
              <a:gdLst/>
              <a:ahLst/>
              <a:cxnLst/>
              <a:rect l="l" t="t" r="r" b="b"/>
              <a:pathLst>
                <a:path w="184213" h="160496" extrusionOk="0">
                  <a:moveTo>
                    <a:pt x="184213"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38" name="Google Shape;838;p44"/>
            <p:cNvSpPr/>
            <p:nvPr/>
          </p:nvSpPr>
          <p:spPr>
            <a:xfrm rot="5400000">
              <a:off x="1839718" y="6360275"/>
              <a:ext cx="83240" cy="86647"/>
            </a:xfrm>
            <a:custGeom>
              <a:avLst/>
              <a:gdLst/>
              <a:ahLst/>
              <a:cxnLst/>
              <a:rect l="l" t="t" r="r" b="b"/>
              <a:pathLst>
                <a:path w="184308" h="160496" extrusionOk="0">
                  <a:moveTo>
                    <a:pt x="184309"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39" name="Google Shape;839;p44"/>
            <p:cNvSpPr/>
            <p:nvPr/>
          </p:nvSpPr>
          <p:spPr>
            <a:xfrm rot="5400000">
              <a:off x="1648615" y="6583357"/>
              <a:ext cx="83200" cy="86647"/>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40" name="Google Shape;840;p44"/>
            <p:cNvSpPr/>
            <p:nvPr/>
          </p:nvSpPr>
          <p:spPr>
            <a:xfrm rot="5400000">
              <a:off x="1648615" y="6126462"/>
              <a:ext cx="83200" cy="86647"/>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41" name="Google Shape;841;p44"/>
            <p:cNvSpPr/>
            <p:nvPr/>
          </p:nvSpPr>
          <p:spPr>
            <a:xfrm rot="5400000">
              <a:off x="1648615" y="5669568"/>
              <a:ext cx="83200" cy="86647"/>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42" name="Google Shape;842;p44"/>
            <p:cNvSpPr/>
            <p:nvPr/>
          </p:nvSpPr>
          <p:spPr>
            <a:xfrm rot="5400000">
              <a:off x="1648615" y="5212673"/>
              <a:ext cx="83200" cy="86647"/>
            </a:xfrm>
            <a:custGeom>
              <a:avLst/>
              <a:gdLst/>
              <a:ahLst/>
              <a:cxnLst/>
              <a:rect l="l" t="t" r="r" b="b"/>
              <a:pathLst>
                <a:path w="184213" h="160496" extrusionOk="0">
                  <a:moveTo>
                    <a:pt x="0" y="0"/>
                  </a:moveTo>
                  <a:lnTo>
                    <a:pt x="184214"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43" name="Google Shape;843;p44"/>
            <p:cNvSpPr/>
            <p:nvPr/>
          </p:nvSpPr>
          <p:spPr>
            <a:xfrm rot="5400000">
              <a:off x="1648615" y="4755779"/>
              <a:ext cx="83200" cy="86647"/>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44" name="Google Shape;844;p44"/>
            <p:cNvSpPr/>
            <p:nvPr/>
          </p:nvSpPr>
          <p:spPr>
            <a:xfrm rot="5400000">
              <a:off x="1648615" y="4298883"/>
              <a:ext cx="83200" cy="86647"/>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45" name="Google Shape;845;p44"/>
            <p:cNvSpPr/>
            <p:nvPr/>
          </p:nvSpPr>
          <p:spPr>
            <a:xfrm rot="5400000">
              <a:off x="1457492" y="4075771"/>
              <a:ext cx="83200" cy="86647"/>
            </a:xfrm>
            <a:custGeom>
              <a:avLst/>
              <a:gdLst/>
              <a:ahLst/>
              <a:cxnLst/>
              <a:rect l="l" t="t" r="r" b="b"/>
              <a:pathLst>
                <a:path w="184213" h="160496" extrusionOk="0">
                  <a:moveTo>
                    <a:pt x="184214"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46" name="Google Shape;846;p44"/>
            <p:cNvSpPr/>
            <p:nvPr/>
          </p:nvSpPr>
          <p:spPr>
            <a:xfrm rot="5400000">
              <a:off x="1457492" y="4532666"/>
              <a:ext cx="83200" cy="86647"/>
            </a:xfrm>
            <a:custGeom>
              <a:avLst/>
              <a:gdLst/>
              <a:ahLst/>
              <a:cxnLst/>
              <a:rect l="l" t="t" r="r" b="b"/>
              <a:pathLst>
                <a:path w="184213" h="160496" extrusionOk="0">
                  <a:moveTo>
                    <a:pt x="184214"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47" name="Google Shape;847;p44"/>
            <p:cNvSpPr/>
            <p:nvPr/>
          </p:nvSpPr>
          <p:spPr>
            <a:xfrm rot="5400000">
              <a:off x="1457492" y="4989560"/>
              <a:ext cx="83200" cy="86647"/>
            </a:xfrm>
            <a:custGeom>
              <a:avLst/>
              <a:gdLst/>
              <a:ahLst/>
              <a:cxnLst/>
              <a:rect l="l" t="t" r="r" b="b"/>
              <a:pathLst>
                <a:path w="184213" h="160496" extrusionOk="0">
                  <a:moveTo>
                    <a:pt x="184214"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48" name="Google Shape;848;p44"/>
            <p:cNvSpPr/>
            <p:nvPr/>
          </p:nvSpPr>
          <p:spPr>
            <a:xfrm rot="5400000">
              <a:off x="1457492" y="5446455"/>
              <a:ext cx="83200" cy="86647"/>
            </a:xfrm>
            <a:custGeom>
              <a:avLst/>
              <a:gdLst/>
              <a:ahLst/>
              <a:cxnLst/>
              <a:rect l="l" t="t" r="r" b="b"/>
              <a:pathLst>
                <a:path w="184213" h="160496" extrusionOk="0">
                  <a:moveTo>
                    <a:pt x="184213"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49" name="Google Shape;849;p44"/>
            <p:cNvSpPr/>
            <p:nvPr/>
          </p:nvSpPr>
          <p:spPr>
            <a:xfrm rot="5400000">
              <a:off x="1457492" y="5903350"/>
              <a:ext cx="83200" cy="86647"/>
            </a:xfrm>
            <a:custGeom>
              <a:avLst/>
              <a:gdLst/>
              <a:ahLst/>
              <a:cxnLst/>
              <a:rect l="l" t="t" r="r" b="b"/>
              <a:pathLst>
                <a:path w="184213" h="160496" extrusionOk="0">
                  <a:moveTo>
                    <a:pt x="184213"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50" name="Google Shape;850;p44"/>
            <p:cNvSpPr/>
            <p:nvPr/>
          </p:nvSpPr>
          <p:spPr>
            <a:xfrm rot="5400000">
              <a:off x="1457472" y="6360275"/>
              <a:ext cx="83240" cy="86647"/>
            </a:xfrm>
            <a:custGeom>
              <a:avLst/>
              <a:gdLst/>
              <a:ahLst/>
              <a:cxnLst/>
              <a:rect l="l" t="t" r="r" b="b"/>
              <a:pathLst>
                <a:path w="184308" h="160496" extrusionOk="0">
                  <a:moveTo>
                    <a:pt x="184309"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51" name="Google Shape;851;p44"/>
            <p:cNvSpPr/>
            <p:nvPr/>
          </p:nvSpPr>
          <p:spPr>
            <a:xfrm rot="5400000">
              <a:off x="1266329" y="6583331"/>
              <a:ext cx="83200" cy="86699"/>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52" name="Google Shape;852;p44"/>
            <p:cNvSpPr/>
            <p:nvPr/>
          </p:nvSpPr>
          <p:spPr>
            <a:xfrm rot="5400000">
              <a:off x="1266329" y="6126436"/>
              <a:ext cx="83200" cy="86699"/>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53" name="Google Shape;853;p44"/>
            <p:cNvSpPr/>
            <p:nvPr/>
          </p:nvSpPr>
          <p:spPr>
            <a:xfrm rot="5400000">
              <a:off x="1266329" y="5669542"/>
              <a:ext cx="83200" cy="86699"/>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54" name="Google Shape;854;p44"/>
            <p:cNvSpPr/>
            <p:nvPr/>
          </p:nvSpPr>
          <p:spPr>
            <a:xfrm rot="5400000">
              <a:off x="1266329" y="5212647"/>
              <a:ext cx="83200" cy="86699"/>
            </a:xfrm>
            <a:custGeom>
              <a:avLst/>
              <a:gdLst/>
              <a:ahLst/>
              <a:cxnLst/>
              <a:rect l="l" t="t" r="r" b="b"/>
              <a:pathLst>
                <a:path w="184213" h="160591" extrusionOk="0">
                  <a:moveTo>
                    <a:pt x="0" y="0"/>
                  </a:moveTo>
                  <a:lnTo>
                    <a:pt x="184214"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55" name="Google Shape;855;p44"/>
            <p:cNvSpPr/>
            <p:nvPr/>
          </p:nvSpPr>
          <p:spPr>
            <a:xfrm rot="5400000">
              <a:off x="1266329" y="4755753"/>
              <a:ext cx="83200" cy="86699"/>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56" name="Google Shape;856;p44"/>
            <p:cNvSpPr/>
            <p:nvPr/>
          </p:nvSpPr>
          <p:spPr>
            <a:xfrm rot="5400000">
              <a:off x="1266329" y="4298857"/>
              <a:ext cx="83200" cy="86699"/>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57" name="Google Shape;857;p44"/>
            <p:cNvSpPr/>
            <p:nvPr/>
          </p:nvSpPr>
          <p:spPr>
            <a:xfrm rot="5400000">
              <a:off x="1075169" y="4075771"/>
              <a:ext cx="83200" cy="86647"/>
            </a:xfrm>
            <a:custGeom>
              <a:avLst/>
              <a:gdLst/>
              <a:ahLst/>
              <a:cxnLst/>
              <a:rect l="l" t="t" r="r" b="b"/>
              <a:pathLst>
                <a:path w="184213" h="160496" extrusionOk="0">
                  <a:moveTo>
                    <a:pt x="184214"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58" name="Google Shape;858;p44"/>
            <p:cNvSpPr/>
            <p:nvPr/>
          </p:nvSpPr>
          <p:spPr>
            <a:xfrm rot="5400000">
              <a:off x="1075169" y="4532666"/>
              <a:ext cx="83200" cy="86647"/>
            </a:xfrm>
            <a:custGeom>
              <a:avLst/>
              <a:gdLst/>
              <a:ahLst/>
              <a:cxnLst/>
              <a:rect l="l" t="t" r="r" b="b"/>
              <a:pathLst>
                <a:path w="184213" h="160496" extrusionOk="0">
                  <a:moveTo>
                    <a:pt x="184214"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59" name="Google Shape;859;p44"/>
            <p:cNvSpPr/>
            <p:nvPr/>
          </p:nvSpPr>
          <p:spPr>
            <a:xfrm rot="5400000">
              <a:off x="1075169" y="4989560"/>
              <a:ext cx="83200" cy="86647"/>
            </a:xfrm>
            <a:custGeom>
              <a:avLst/>
              <a:gdLst/>
              <a:ahLst/>
              <a:cxnLst/>
              <a:rect l="l" t="t" r="r" b="b"/>
              <a:pathLst>
                <a:path w="184213" h="160496" extrusionOk="0">
                  <a:moveTo>
                    <a:pt x="184214"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60" name="Google Shape;860;p44"/>
            <p:cNvSpPr/>
            <p:nvPr/>
          </p:nvSpPr>
          <p:spPr>
            <a:xfrm rot="5400000">
              <a:off x="1075169" y="5446455"/>
              <a:ext cx="83200" cy="86647"/>
            </a:xfrm>
            <a:custGeom>
              <a:avLst/>
              <a:gdLst/>
              <a:ahLst/>
              <a:cxnLst/>
              <a:rect l="l" t="t" r="r" b="b"/>
              <a:pathLst>
                <a:path w="184213" h="160496" extrusionOk="0">
                  <a:moveTo>
                    <a:pt x="184213"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61" name="Google Shape;861;p44"/>
            <p:cNvSpPr/>
            <p:nvPr/>
          </p:nvSpPr>
          <p:spPr>
            <a:xfrm rot="5400000">
              <a:off x="1075169" y="5903350"/>
              <a:ext cx="83200" cy="86647"/>
            </a:xfrm>
            <a:custGeom>
              <a:avLst/>
              <a:gdLst/>
              <a:ahLst/>
              <a:cxnLst/>
              <a:rect l="l" t="t" r="r" b="b"/>
              <a:pathLst>
                <a:path w="184213" h="160496" extrusionOk="0">
                  <a:moveTo>
                    <a:pt x="184213"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62" name="Google Shape;862;p44"/>
            <p:cNvSpPr/>
            <p:nvPr/>
          </p:nvSpPr>
          <p:spPr>
            <a:xfrm rot="5400000">
              <a:off x="1075149" y="6360275"/>
              <a:ext cx="83240" cy="86647"/>
            </a:xfrm>
            <a:custGeom>
              <a:avLst/>
              <a:gdLst/>
              <a:ahLst/>
              <a:cxnLst/>
              <a:rect l="l" t="t" r="r" b="b"/>
              <a:pathLst>
                <a:path w="184308" h="160496" extrusionOk="0">
                  <a:moveTo>
                    <a:pt x="184309"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63" name="Google Shape;863;p44"/>
            <p:cNvSpPr/>
            <p:nvPr/>
          </p:nvSpPr>
          <p:spPr>
            <a:xfrm rot="5400000">
              <a:off x="884046" y="6583357"/>
              <a:ext cx="83200" cy="86647"/>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64" name="Google Shape;864;p44"/>
            <p:cNvSpPr/>
            <p:nvPr/>
          </p:nvSpPr>
          <p:spPr>
            <a:xfrm rot="5400000">
              <a:off x="884046" y="6126462"/>
              <a:ext cx="83200" cy="86647"/>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65" name="Google Shape;865;p44"/>
            <p:cNvSpPr/>
            <p:nvPr/>
          </p:nvSpPr>
          <p:spPr>
            <a:xfrm rot="5400000">
              <a:off x="884046" y="5669568"/>
              <a:ext cx="83200" cy="86647"/>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66" name="Google Shape;866;p44"/>
            <p:cNvSpPr/>
            <p:nvPr/>
          </p:nvSpPr>
          <p:spPr>
            <a:xfrm rot="5400000">
              <a:off x="884046" y="5212673"/>
              <a:ext cx="83200" cy="86647"/>
            </a:xfrm>
            <a:custGeom>
              <a:avLst/>
              <a:gdLst/>
              <a:ahLst/>
              <a:cxnLst/>
              <a:rect l="l" t="t" r="r" b="b"/>
              <a:pathLst>
                <a:path w="184213" h="160496" extrusionOk="0">
                  <a:moveTo>
                    <a:pt x="0" y="0"/>
                  </a:moveTo>
                  <a:lnTo>
                    <a:pt x="184214"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67" name="Google Shape;867;p44"/>
            <p:cNvSpPr/>
            <p:nvPr/>
          </p:nvSpPr>
          <p:spPr>
            <a:xfrm rot="5400000">
              <a:off x="884046" y="4755779"/>
              <a:ext cx="83200" cy="86647"/>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68" name="Google Shape;868;p44"/>
            <p:cNvSpPr/>
            <p:nvPr/>
          </p:nvSpPr>
          <p:spPr>
            <a:xfrm rot="5400000">
              <a:off x="884046" y="4298883"/>
              <a:ext cx="83200" cy="86647"/>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69" name="Google Shape;869;p44"/>
            <p:cNvSpPr/>
            <p:nvPr/>
          </p:nvSpPr>
          <p:spPr>
            <a:xfrm rot="5400000">
              <a:off x="692922" y="4075771"/>
              <a:ext cx="83200" cy="86647"/>
            </a:xfrm>
            <a:custGeom>
              <a:avLst/>
              <a:gdLst/>
              <a:ahLst/>
              <a:cxnLst/>
              <a:rect l="l" t="t" r="r" b="b"/>
              <a:pathLst>
                <a:path w="184213" h="160496" extrusionOk="0">
                  <a:moveTo>
                    <a:pt x="184214"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70" name="Google Shape;870;p44"/>
            <p:cNvSpPr/>
            <p:nvPr/>
          </p:nvSpPr>
          <p:spPr>
            <a:xfrm rot="5400000">
              <a:off x="692922" y="4532666"/>
              <a:ext cx="83200" cy="86647"/>
            </a:xfrm>
            <a:custGeom>
              <a:avLst/>
              <a:gdLst/>
              <a:ahLst/>
              <a:cxnLst/>
              <a:rect l="l" t="t" r="r" b="b"/>
              <a:pathLst>
                <a:path w="184213" h="160496" extrusionOk="0">
                  <a:moveTo>
                    <a:pt x="184214"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71" name="Google Shape;871;p44"/>
            <p:cNvSpPr/>
            <p:nvPr/>
          </p:nvSpPr>
          <p:spPr>
            <a:xfrm rot="5400000">
              <a:off x="692922" y="4989560"/>
              <a:ext cx="83200" cy="86647"/>
            </a:xfrm>
            <a:custGeom>
              <a:avLst/>
              <a:gdLst/>
              <a:ahLst/>
              <a:cxnLst/>
              <a:rect l="l" t="t" r="r" b="b"/>
              <a:pathLst>
                <a:path w="184213" h="160496" extrusionOk="0">
                  <a:moveTo>
                    <a:pt x="184214"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72" name="Google Shape;872;p44"/>
            <p:cNvSpPr/>
            <p:nvPr/>
          </p:nvSpPr>
          <p:spPr>
            <a:xfrm rot="5400000">
              <a:off x="692922" y="5446455"/>
              <a:ext cx="83200" cy="86647"/>
            </a:xfrm>
            <a:custGeom>
              <a:avLst/>
              <a:gdLst/>
              <a:ahLst/>
              <a:cxnLst/>
              <a:rect l="l" t="t" r="r" b="b"/>
              <a:pathLst>
                <a:path w="184213" h="160496" extrusionOk="0">
                  <a:moveTo>
                    <a:pt x="184213"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73" name="Google Shape;873;p44"/>
            <p:cNvSpPr/>
            <p:nvPr/>
          </p:nvSpPr>
          <p:spPr>
            <a:xfrm rot="5400000">
              <a:off x="692922" y="5903350"/>
              <a:ext cx="83200" cy="86647"/>
            </a:xfrm>
            <a:custGeom>
              <a:avLst/>
              <a:gdLst/>
              <a:ahLst/>
              <a:cxnLst/>
              <a:rect l="l" t="t" r="r" b="b"/>
              <a:pathLst>
                <a:path w="184213" h="160496" extrusionOk="0">
                  <a:moveTo>
                    <a:pt x="184213"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74" name="Google Shape;874;p44"/>
            <p:cNvSpPr/>
            <p:nvPr/>
          </p:nvSpPr>
          <p:spPr>
            <a:xfrm rot="5400000">
              <a:off x="692902" y="6360275"/>
              <a:ext cx="83240" cy="86647"/>
            </a:xfrm>
            <a:custGeom>
              <a:avLst/>
              <a:gdLst/>
              <a:ahLst/>
              <a:cxnLst/>
              <a:rect l="l" t="t" r="r" b="b"/>
              <a:pathLst>
                <a:path w="184308" h="160496" extrusionOk="0">
                  <a:moveTo>
                    <a:pt x="184309"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75" name="Google Shape;875;p44"/>
            <p:cNvSpPr/>
            <p:nvPr/>
          </p:nvSpPr>
          <p:spPr>
            <a:xfrm rot="5400000">
              <a:off x="501799" y="6583357"/>
              <a:ext cx="83200" cy="86647"/>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76" name="Google Shape;876;p44"/>
            <p:cNvSpPr/>
            <p:nvPr/>
          </p:nvSpPr>
          <p:spPr>
            <a:xfrm rot="5400000">
              <a:off x="501799" y="6126462"/>
              <a:ext cx="83200" cy="86647"/>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77" name="Google Shape;877;p44"/>
            <p:cNvSpPr/>
            <p:nvPr/>
          </p:nvSpPr>
          <p:spPr>
            <a:xfrm rot="5400000">
              <a:off x="501799" y="5669568"/>
              <a:ext cx="83200" cy="86647"/>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78" name="Google Shape;878;p44"/>
            <p:cNvSpPr/>
            <p:nvPr/>
          </p:nvSpPr>
          <p:spPr>
            <a:xfrm rot="5400000">
              <a:off x="501799" y="5212673"/>
              <a:ext cx="83200" cy="86647"/>
            </a:xfrm>
            <a:custGeom>
              <a:avLst/>
              <a:gdLst/>
              <a:ahLst/>
              <a:cxnLst/>
              <a:rect l="l" t="t" r="r" b="b"/>
              <a:pathLst>
                <a:path w="184213" h="160496" extrusionOk="0">
                  <a:moveTo>
                    <a:pt x="0" y="0"/>
                  </a:moveTo>
                  <a:lnTo>
                    <a:pt x="184214"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79" name="Google Shape;879;p44"/>
            <p:cNvSpPr/>
            <p:nvPr/>
          </p:nvSpPr>
          <p:spPr>
            <a:xfrm rot="5400000">
              <a:off x="501799" y="4755779"/>
              <a:ext cx="83200" cy="86647"/>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80" name="Google Shape;880;p44"/>
            <p:cNvSpPr/>
            <p:nvPr/>
          </p:nvSpPr>
          <p:spPr>
            <a:xfrm rot="5400000">
              <a:off x="501799" y="4298883"/>
              <a:ext cx="83200" cy="86647"/>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81" name="Google Shape;881;p44"/>
            <p:cNvSpPr/>
            <p:nvPr/>
          </p:nvSpPr>
          <p:spPr>
            <a:xfrm rot="5400000">
              <a:off x="310637" y="4075745"/>
              <a:ext cx="83200" cy="86699"/>
            </a:xfrm>
            <a:custGeom>
              <a:avLst/>
              <a:gdLst/>
              <a:ahLst/>
              <a:cxnLst/>
              <a:rect l="l" t="t" r="r" b="b"/>
              <a:pathLst>
                <a:path w="184213" h="160591" extrusionOk="0">
                  <a:moveTo>
                    <a:pt x="184214"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82" name="Google Shape;882;p44"/>
            <p:cNvSpPr/>
            <p:nvPr/>
          </p:nvSpPr>
          <p:spPr>
            <a:xfrm rot="5400000">
              <a:off x="310637" y="4532640"/>
              <a:ext cx="83200" cy="86699"/>
            </a:xfrm>
            <a:custGeom>
              <a:avLst/>
              <a:gdLst/>
              <a:ahLst/>
              <a:cxnLst/>
              <a:rect l="l" t="t" r="r" b="b"/>
              <a:pathLst>
                <a:path w="184213" h="160591" extrusionOk="0">
                  <a:moveTo>
                    <a:pt x="184214"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83" name="Google Shape;883;p44"/>
            <p:cNvSpPr/>
            <p:nvPr/>
          </p:nvSpPr>
          <p:spPr>
            <a:xfrm rot="5400000">
              <a:off x="310637" y="4989534"/>
              <a:ext cx="83200" cy="86699"/>
            </a:xfrm>
            <a:custGeom>
              <a:avLst/>
              <a:gdLst/>
              <a:ahLst/>
              <a:cxnLst/>
              <a:rect l="l" t="t" r="r" b="b"/>
              <a:pathLst>
                <a:path w="184213" h="160591" extrusionOk="0">
                  <a:moveTo>
                    <a:pt x="184214"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84" name="Google Shape;884;p44"/>
            <p:cNvSpPr/>
            <p:nvPr/>
          </p:nvSpPr>
          <p:spPr>
            <a:xfrm rot="5400000">
              <a:off x="310637" y="5446429"/>
              <a:ext cx="83200" cy="86699"/>
            </a:xfrm>
            <a:custGeom>
              <a:avLst/>
              <a:gdLst/>
              <a:ahLst/>
              <a:cxnLst/>
              <a:rect l="l" t="t" r="r" b="b"/>
              <a:pathLst>
                <a:path w="184213" h="160591" extrusionOk="0">
                  <a:moveTo>
                    <a:pt x="184213"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85" name="Google Shape;885;p44"/>
            <p:cNvSpPr/>
            <p:nvPr/>
          </p:nvSpPr>
          <p:spPr>
            <a:xfrm rot="5400000">
              <a:off x="310637" y="5903324"/>
              <a:ext cx="83200" cy="86699"/>
            </a:xfrm>
            <a:custGeom>
              <a:avLst/>
              <a:gdLst/>
              <a:ahLst/>
              <a:cxnLst/>
              <a:rect l="l" t="t" r="r" b="b"/>
              <a:pathLst>
                <a:path w="184213" h="160591" extrusionOk="0">
                  <a:moveTo>
                    <a:pt x="184213"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86" name="Google Shape;886;p44"/>
            <p:cNvSpPr/>
            <p:nvPr/>
          </p:nvSpPr>
          <p:spPr>
            <a:xfrm rot="5400000">
              <a:off x="310616" y="6360249"/>
              <a:ext cx="83242" cy="86699"/>
            </a:xfrm>
            <a:custGeom>
              <a:avLst/>
              <a:gdLst/>
              <a:ahLst/>
              <a:cxnLst/>
              <a:rect l="l" t="t" r="r" b="b"/>
              <a:pathLst>
                <a:path w="184308" h="160591" extrusionOk="0">
                  <a:moveTo>
                    <a:pt x="184309"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87" name="Google Shape;887;p44"/>
            <p:cNvSpPr/>
            <p:nvPr/>
          </p:nvSpPr>
          <p:spPr>
            <a:xfrm rot="5400000">
              <a:off x="119471" y="6583357"/>
              <a:ext cx="83200" cy="86647"/>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88" name="Google Shape;888;p44"/>
            <p:cNvSpPr/>
            <p:nvPr/>
          </p:nvSpPr>
          <p:spPr>
            <a:xfrm rot="5400000">
              <a:off x="119471" y="6126462"/>
              <a:ext cx="83200" cy="86647"/>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89" name="Google Shape;889;p44"/>
            <p:cNvSpPr/>
            <p:nvPr/>
          </p:nvSpPr>
          <p:spPr>
            <a:xfrm rot="5400000">
              <a:off x="119471" y="5669568"/>
              <a:ext cx="83200" cy="86647"/>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90" name="Google Shape;890;p44"/>
            <p:cNvSpPr/>
            <p:nvPr/>
          </p:nvSpPr>
          <p:spPr>
            <a:xfrm rot="5400000">
              <a:off x="119471" y="5212673"/>
              <a:ext cx="83200" cy="86647"/>
            </a:xfrm>
            <a:custGeom>
              <a:avLst/>
              <a:gdLst/>
              <a:ahLst/>
              <a:cxnLst/>
              <a:rect l="l" t="t" r="r" b="b"/>
              <a:pathLst>
                <a:path w="184213" h="160496" extrusionOk="0">
                  <a:moveTo>
                    <a:pt x="0" y="0"/>
                  </a:moveTo>
                  <a:lnTo>
                    <a:pt x="184214"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91" name="Google Shape;891;p44"/>
            <p:cNvSpPr/>
            <p:nvPr/>
          </p:nvSpPr>
          <p:spPr>
            <a:xfrm rot="5400000">
              <a:off x="119471" y="4755779"/>
              <a:ext cx="83200" cy="86647"/>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92" name="Google Shape;892;p44"/>
            <p:cNvSpPr/>
            <p:nvPr/>
          </p:nvSpPr>
          <p:spPr>
            <a:xfrm rot="5400000">
              <a:off x="119471" y="4298883"/>
              <a:ext cx="83200" cy="86647"/>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93" name="Google Shape;893;p44"/>
            <p:cNvSpPr/>
            <p:nvPr/>
          </p:nvSpPr>
          <p:spPr>
            <a:xfrm rot="5400000">
              <a:off x="3368726" y="4075771"/>
              <a:ext cx="83200" cy="86647"/>
            </a:xfrm>
            <a:custGeom>
              <a:avLst/>
              <a:gdLst/>
              <a:ahLst/>
              <a:cxnLst/>
              <a:rect l="l" t="t" r="r" b="b"/>
              <a:pathLst>
                <a:path w="184213" h="160496" extrusionOk="0">
                  <a:moveTo>
                    <a:pt x="184214" y="0"/>
                  </a:moveTo>
                  <a:lnTo>
                    <a:pt x="0" y="160496"/>
                  </a:lnTo>
                </a:path>
              </a:pathLst>
            </a:custGeom>
            <a:noFill/>
            <a:ln w="11425" cap="rnd" cmpd="sng">
              <a:solidFill>
                <a:schemeClr val="accent1">
                  <a:alpha val="89411"/>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94" name="Google Shape;894;p44"/>
            <p:cNvSpPr/>
            <p:nvPr/>
          </p:nvSpPr>
          <p:spPr>
            <a:xfrm rot="5400000">
              <a:off x="3368726" y="4532666"/>
              <a:ext cx="83200" cy="86647"/>
            </a:xfrm>
            <a:custGeom>
              <a:avLst/>
              <a:gdLst/>
              <a:ahLst/>
              <a:cxnLst/>
              <a:rect l="l" t="t" r="r" b="b"/>
              <a:pathLst>
                <a:path w="184213" h="160496" extrusionOk="0">
                  <a:moveTo>
                    <a:pt x="184214" y="0"/>
                  </a:moveTo>
                  <a:lnTo>
                    <a:pt x="0" y="160496"/>
                  </a:lnTo>
                </a:path>
              </a:pathLst>
            </a:custGeom>
            <a:noFill/>
            <a:ln w="11425" cap="rnd" cmpd="sng">
              <a:solidFill>
                <a:schemeClr val="accent1">
                  <a:alpha val="89411"/>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95" name="Google Shape;895;p44"/>
            <p:cNvSpPr/>
            <p:nvPr/>
          </p:nvSpPr>
          <p:spPr>
            <a:xfrm rot="5400000">
              <a:off x="3368726" y="4989560"/>
              <a:ext cx="83200" cy="86647"/>
            </a:xfrm>
            <a:custGeom>
              <a:avLst/>
              <a:gdLst/>
              <a:ahLst/>
              <a:cxnLst/>
              <a:rect l="l" t="t" r="r" b="b"/>
              <a:pathLst>
                <a:path w="184213" h="160496" extrusionOk="0">
                  <a:moveTo>
                    <a:pt x="184214" y="0"/>
                  </a:moveTo>
                  <a:lnTo>
                    <a:pt x="0" y="160496"/>
                  </a:lnTo>
                </a:path>
              </a:pathLst>
            </a:custGeom>
            <a:noFill/>
            <a:ln w="11425" cap="rnd" cmpd="sng">
              <a:solidFill>
                <a:schemeClr val="accent1">
                  <a:alpha val="89411"/>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96" name="Google Shape;896;p44"/>
            <p:cNvSpPr/>
            <p:nvPr/>
          </p:nvSpPr>
          <p:spPr>
            <a:xfrm rot="5400000">
              <a:off x="3368726" y="5446455"/>
              <a:ext cx="83200" cy="86647"/>
            </a:xfrm>
            <a:custGeom>
              <a:avLst/>
              <a:gdLst/>
              <a:ahLst/>
              <a:cxnLst/>
              <a:rect l="l" t="t" r="r" b="b"/>
              <a:pathLst>
                <a:path w="184213" h="160496" extrusionOk="0">
                  <a:moveTo>
                    <a:pt x="184213" y="0"/>
                  </a:moveTo>
                  <a:lnTo>
                    <a:pt x="0" y="160496"/>
                  </a:lnTo>
                </a:path>
              </a:pathLst>
            </a:custGeom>
            <a:noFill/>
            <a:ln w="11425" cap="rnd" cmpd="sng">
              <a:solidFill>
                <a:schemeClr val="accent1">
                  <a:alpha val="89411"/>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97" name="Google Shape;897;p44"/>
            <p:cNvSpPr/>
            <p:nvPr/>
          </p:nvSpPr>
          <p:spPr>
            <a:xfrm rot="5400000">
              <a:off x="3368726" y="5903350"/>
              <a:ext cx="83200" cy="86647"/>
            </a:xfrm>
            <a:custGeom>
              <a:avLst/>
              <a:gdLst/>
              <a:ahLst/>
              <a:cxnLst/>
              <a:rect l="l" t="t" r="r" b="b"/>
              <a:pathLst>
                <a:path w="184213" h="160496" extrusionOk="0">
                  <a:moveTo>
                    <a:pt x="184213" y="0"/>
                  </a:moveTo>
                  <a:lnTo>
                    <a:pt x="0" y="160496"/>
                  </a:lnTo>
                </a:path>
              </a:pathLst>
            </a:custGeom>
            <a:noFill/>
            <a:ln w="11425" cap="rnd" cmpd="sng">
              <a:solidFill>
                <a:schemeClr val="accent1">
                  <a:alpha val="89411"/>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98" name="Google Shape;898;p44"/>
            <p:cNvSpPr/>
            <p:nvPr/>
          </p:nvSpPr>
          <p:spPr>
            <a:xfrm rot="5400000">
              <a:off x="3368706" y="6360275"/>
              <a:ext cx="83240" cy="86647"/>
            </a:xfrm>
            <a:custGeom>
              <a:avLst/>
              <a:gdLst/>
              <a:ahLst/>
              <a:cxnLst/>
              <a:rect l="l" t="t" r="r" b="b"/>
              <a:pathLst>
                <a:path w="184308" h="160496" extrusionOk="0">
                  <a:moveTo>
                    <a:pt x="184309" y="0"/>
                  </a:moveTo>
                  <a:lnTo>
                    <a:pt x="0" y="160496"/>
                  </a:lnTo>
                </a:path>
              </a:pathLst>
            </a:custGeom>
            <a:noFill/>
            <a:ln w="11425" cap="rnd" cmpd="sng">
              <a:solidFill>
                <a:schemeClr val="accent1">
                  <a:alpha val="89411"/>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99" name="Google Shape;899;p44"/>
            <p:cNvSpPr/>
            <p:nvPr/>
          </p:nvSpPr>
          <p:spPr>
            <a:xfrm rot="5400000">
              <a:off x="3177602" y="6583357"/>
              <a:ext cx="83200" cy="86647"/>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00" name="Google Shape;900;p44"/>
            <p:cNvSpPr/>
            <p:nvPr/>
          </p:nvSpPr>
          <p:spPr>
            <a:xfrm rot="5400000">
              <a:off x="3177602" y="6126462"/>
              <a:ext cx="83200" cy="86647"/>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01" name="Google Shape;901;p44"/>
            <p:cNvSpPr/>
            <p:nvPr/>
          </p:nvSpPr>
          <p:spPr>
            <a:xfrm rot="5400000">
              <a:off x="3177602" y="5669568"/>
              <a:ext cx="83200" cy="86647"/>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02" name="Google Shape;902;p44"/>
            <p:cNvSpPr/>
            <p:nvPr/>
          </p:nvSpPr>
          <p:spPr>
            <a:xfrm rot="5400000">
              <a:off x="3177602" y="5212673"/>
              <a:ext cx="83200" cy="86647"/>
            </a:xfrm>
            <a:custGeom>
              <a:avLst/>
              <a:gdLst/>
              <a:ahLst/>
              <a:cxnLst/>
              <a:rect l="l" t="t" r="r" b="b"/>
              <a:pathLst>
                <a:path w="184213" h="160496" extrusionOk="0">
                  <a:moveTo>
                    <a:pt x="0" y="0"/>
                  </a:moveTo>
                  <a:lnTo>
                    <a:pt x="184214"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03" name="Google Shape;903;p44"/>
            <p:cNvSpPr/>
            <p:nvPr/>
          </p:nvSpPr>
          <p:spPr>
            <a:xfrm rot="5400000">
              <a:off x="3177602" y="4755779"/>
              <a:ext cx="83200" cy="86647"/>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04" name="Google Shape;904;p44"/>
            <p:cNvSpPr/>
            <p:nvPr/>
          </p:nvSpPr>
          <p:spPr>
            <a:xfrm rot="5400000">
              <a:off x="3177602" y="4298883"/>
              <a:ext cx="83200" cy="86647"/>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05" name="Google Shape;905;p44"/>
            <p:cNvSpPr/>
            <p:nvPr/>
          </p:nvSpPr>
          <p:spPr>
            <a:xfrm rot="5400000">
              <a:off x="2986479" y="-1723"/>
              <a:ext cx="83200" cy="86647"/>
            </a:xfrm>
            <a:custGeom>
              <a:avLst/>
              <a:gdLst/>
              <a:ahLst/>
              <a:cxnLst/>
              <a:rect l="l" t="t" r="r" b="b"/>
              <a:pathLst>
                <a:path w="184213" h="160496" extrusionOk="0">
                  <a:moveTo>
                    <a:pt x="184214"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06" name="Google Shape;906;p44"/>
            <p:cNvSpPr/>
            <p:nvPr/>
          </p:nvSpPr>
          <p:spPr>
            <a:xfrm rot="5400000">
              <a:off x="2986479" y="455172"/>
              <a:ext cx="83200" cy="86647"/>
            </a:xfrm>
            <a:custGeom>
              <a:avLst/>
              <a:gdLst/>
              <a:ahLst/>
              <a:cxnLst/>
              <a:rect l="l" t="t" r="r" b="b"/>
              <a:pathLst>
                <a:path w="184213" h="160496" extrusionOk="0">
                  <a:moveTo>
                    <a:pt x="184214"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07" name="Google Shape;907;p44"/>
            <p:cNvSpPr/>
            <p:nvPr/>
          </p:nvSpPr>
          <p:spPr>
            <a:xfrm rot="5400000">
              <a:off x="2986479" y="912066"/>
              <a:ext cx="83200" cy="86647"/>
            </a:xfrm>
            <a:custGeom>
              <a:avLst/>
              <a:gdLst/>
              <a:ahLst/>
              <a:cxnLst/>
              <a:rect l="l" t="t" r="r" b="b"/>
              <a:pathLst>
                <a:path w="184213" h="160496" extrusionOk="0">
                  <a:moveTo>
                    <a:pt x="184214"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08" name="Google Shape;908;p44"/>
            <p:cNvSpPr/>
            <p:nvPr/>
          </p:nvSpPr>
          <p:spPr>
            <a:xfrm rot="5400000">
              <a:off x="2986479" y="1368961"/>
              <a:ext cx="83200" cy="86647"/>
            </a:xfrm>
            <a:custGeom>
              <a:avLst/>
              <a:gdLst/>
              <a:ahLst/>
              <a:cxnLst/>
              <a:rect l="l" t="t" r="r" b="b"/>
              <a:pathLst>
                <a:path w="184213" h="160496" extrusionOk="0">
                  <a:moveTo>
                    <a:pt x="184213"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09" name="Google Shape;909;p44"/>
            <p:cNvSpPr/>
            <p:nvPr/>
          </p:nvSpPr>
          <p:spPr>
            <a:xfrm rot="5400000">
              <a:off x="2986479" y="1825856"/>
              <a:ext cx="83200" cy="86647"/>
            </a:xfrm>
            <a:custGeom>
              <a:avLst/>
              <a:gdLst/>
              <a:ahLst/>
              <a:cxnLst/>
              <a:rect l="l" t="t" r="r" b="b"/>
              <a:pathLst>
                <a:path w="184213" h="160496" extrusionOk="0">
                  <a:moveTo>
                    <a:pt x="184213"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10" name="Google Shape;910;p44"/>
            <p:cNvSpPr/>
            <p:nvPr/>
          </p:nvSpPr>
          <p:spPr>
            <a:xfrm rot="5400000">
              <a:off x="2986459" y="2282781"/>
              <a:ext cx="83240" cy="86647"/>
            </a:xfrm>
            <a:custGeom>
              <a:avLst/>
              <a:gdLst/>
              <a:ahLst/>
              <a:cxnLst/>
              <a:rect l="l" t="t" r="r" b="b"/>
              <a:pathLst>
                <a:path w="184308" h="160496" extrusionOk="0">
                  <a:moveTo>
                    <a:pt x="184309"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11" name="Google Shape;911;p44"/>
            <p:cNvSpPr/>
            <p:nvPr/>
          </p:nvSpPr>
          <p:spPr>
            <a:xfrm rot="5400000">
              <a:off x="2986479" y="2739708"/>
              <a:ext cx="83200" cy="86647"/>
            </a:xfrm>
            <a:custGeom>
              <a:avLst/>
              <a:gdLst/>
              <a:ahLst/>
              <a:cxnLst/>
              <a:rect l="l" t="t" r="r" b="b"/>
              <a:pathLst>
                <a:path w="184213" h="160496" extrusionOk="0">
                  <a:moveTo>
                    <a:pt x="184213"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12" name="Google Shape;912;p44"/>
            <p:cNvSpPr/>
            <p:nvPr/>
          </p:nvSpPr>
          <p:spPr>
            <a:xfrm rot="5400000">
              <a:off x="2986479" y="3196603"/>
              <a:ext cx="83200" cy="86647"/>
            </a:xfrm>
            <a:custGeom>
              <a:avLst/>
              <a:gdLst/>
              <a:ahLst/>
              <a:cxnLst/>
              <a:rect l="l" t="t" r="r" b="b"/>
              <a:pathLst>
                <a:path w="184213" h="160496" extrusionOk="0">
                  <a:moveTo>
                    <a:pt x="184214"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13" name="Google Shape;913;p44"/>
            <p:cNvSpPr/>
            <p:nvPr/>
          </p:nvSpPr>
          <p:spPr>
            <a:xfrm rot="5400000">
              <a:off x="2986479" y="3653497"/>
              <a:ext cx="83200" cy="86647"/>
            </a:xfrm>
            <a:custGeom>
              <a:avLst/>
              <a:gdLst/>
              <a:ahLst/>
              <a:cxnLst/>
              <a:rect l="l" t="t" r="r" b="b"/>
              <a:pathLst>
                <a:path w="184213" h="160496" extrusionOk="0">
                  <a:moveTo>
                    <a:pt x="184214"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14" name="Google Shape;914;p44"/>
            <p:cNvSpPr/>
            <p:nvPr/>
          </p:nvSpPr>
          <p:spPr>
            <a:xfrm rot="5400000">
              <a:off x="2795355" y="3876609"/>
              <a:ext cx="83200" cy="86647"/>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15" name="Google Shape;915;p44"/>
            <p:cNvSpPr/>
            <p:nvPr/>
          </p:nvSpPr>
          <p:spPr>
            <a:xfrm rot="5400000">
              <a:off x="2795355" y="3419715"/>
              <a:ext cx="83200" cy="86647"/>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16" name="Google Shape;916;p44"/>
            <p:cNvSpPr/>
            <p:nvPr/>
          </p:nvSpPr>
          <p:spPr>
            <a:xfrm rot="5400000">
              <a:off x="2795355" y="2962820"/>
              <a:ext cx="83200" cy="86647"/>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17" name="Google Shape;917;p44"/>
            <p:cNvSpPr/>
            <p:nvPr/>
          </p:nvSpPr>
          <p:spPr>
            <a:xfrm rot="5400000">
              <a:off x="2795355" y="2505863"/>
              <a:ext cx="83200" cy="86647"/>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18" name="Google Shape;918;p44"/>
            <p:cNvSpPr/>
            <p:nvPr/>
          </p:nvSpPr>
          <p:spPr>
            <a:xfrm rot="5400000">
              <a:off x="2795355" y="2048968"/>
              <a:ext cx="83200" cy="86647"/>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19" name="Google Shape;919;p44"/>
            <p:cNvSpPr/>
            <p:nvPr/>
          </p:nvSpPr>
          <p:spPr>
            <a:xfrm rot="5400000">
              <a:off x="2795355" y="1592074"/>
              <a:ext cx="83200" cy="86647"/>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20" name="Google Shape;920;p44"/>
            <p:cNvSpPr/>
            <p:nvPr/>
          </p:nvSpPr>
          <p:spPr>
            <a:xfrm rot="5400000">
              <a:off x="2795355" y="1135179"/>
              <a:ext cx="83200" cy="86647"/>
            </a:xfrm>
            <a:custGeom>
              <a:avLst/>
              <a:gdLst/>
              <a:ahLst/>
              <a:cxnLst/>
              <a:rect l="l" t="t" r="r" b="b"/>
              <a:pathLst>
                <a:path w="184213" h="160496" extrusionOk="0">
                  <a:moveTo>
                    <a:pt x="0" y="0"/>
                  </a:moveTo>
                  <a:lnTo>
                    <a:pt x="184214"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21" name="Google Shape;921;p44"/>
            <p:cNvSpPr/>
            <p:nvPr/>
          </p:nvSpPr>
          <p:spPr>
            <a:xfrm rot="5400000">
              <a:off x="2795355" y="678285"/>
              <a:ext cx="83200" cy="86647"/>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22" name="Google Shape;922;p44"/>
            <p:cNvSpPr/>
            <p:nvPr/>
          </p:nvSpPr>
          <p:spPr>
            <a:xfrm rot="5400000">
              <a:off x="2795355" y="221389"/>
              <a:ext cx="83200" cy="86647"/>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23" name="Google Shape;923;p44"/>
            <p:cNvSpPr/>
            <p:nvPr/>
          </p:nvSpPr>
          <p:spPr>
            <a:xfrm rot="5400000">
              <a:off x="2604232" y="-1723"/>
              <a:ext cx="83200" cy="86647"/>
            </a:xfrm>
            <a:custGeom>
              <a:avLst/>
              <a:gdLst/>
              <a:ahLst/>
              <a:cxnLst/>
              <a:rect l="l" t="t" r="r" b="b"/>
              <a:pathLst>
                <a:path w="184213" h="160496" extrusionOk="0">
                  <a:moveTo>
                    <a:pt x="184214"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24" name="Google Shape;924;p44"/>
            <p:cNvSpPr/>
            <p:nvPr/>
          </p:nvSpPr>
          <p:spPr>
            <a:xfrm rot="5400000">
              <a:off x="2604232" y="455172"/>
              <a:ext cx="83200" cy="86647"/>
            </a:xfrm>
            <a:custGeom>
              <a:avLst/>
              <a:gdLst/>
              <a:ahLst/>
              <a:cxnLst/>
              <a:rect l="l" t="t" r="r" b="b"/>
              <a:pathLst>
                <a:path w="184213" h="160496" extrusionOk="0">
                  <a:moveTo>
                    <a:pt x="184214"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25" name="Google Shape;925;p44"/>
            <p:cNvSpPr/>
            <p:nvPr/>
          </p:nvSpPr>
          <p:spPr>
            <a:xfrm rot="5400000">
              <a:off x="2604232" y="912066"/>
              <a:ext cx="83200" cy="86647"/>
            </a:xfrm>
            <a:custGeom>
              <a:avLst/>
              <a:gdLst/>
              <a:ahLst/>
              <a:cxnLst/>
              <a:rect l="l" t="t" r="r" b="b"/>
              <a:pathLst>
                <a:path w="184213" h="160496" extrusionOk="0">
                  <a:moveTo>
                    <a:pt x="184214"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26" name="Google Shape;926;p44"/>
            <p:cNvSpPr/>
            <p:nvPr/>
          </p:nvSpPr>
          <p:spPr>
            <a:xfrm rot="5400000">
              <a:off x="2604232" y="1368961"/>
              <a:ext cx="83200" cy="86647"/>
            </a:xfrm>
            <a:custGeom>
              <a:avLst/>
              <a:gdLst/>
              <a:ahLst/>
              <a:cxnLst/>
              <a:rect l="l" t="t" r="r" b="b"/>
              <a:pathLst>
                <a:path w="184213" h="160496" extrusionOk="0">
                  <a:moveTo>
                    <a:pt x="184213"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27" name="Google Shape;927;p44"/>
            <p:cNvSpPr/>
            <p:nvPr/>
          </p:nvSpPr>
          <p:spPr>
            <a:xfrm rot="5400000">
              <a:off x="2604232" y="1825856"/>
              <a:ext cx="83200" cy="86647"/>
            </a:xfrm>
            <a:custGeom>
              <a:avLst/>
              <a:gdLst/>
              <a:ahLst/>
              <a:cxnLst/>
              <a:rect l="l" t="t" r="r" b="b"/>
              <a:pathLst>
                <a:path w="184213" h="160496" extrusionOk="0">
                  <a:moveTo>
                    <a:pt x="184213"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28" name="Google Shape;928;p44"/>
            <p:cNvSpPr/>
            <p:nvPr/>
          </p:nvSpPr>
          <p:spPr>
            <a:xfrm rot="5400000">
              <a:off x="2604212" y="2282781"/>
              <a:ext cx="83240" cy="86647"/>
            </a:xfrm>
            <a:custGeom>
              <a:avLst/>
              <a:gdLst/>
              <a:ahLst/>
              <a:cxnLst/>
              <a:rect l="l" t="t" r="r" b="b"/>
              <a:pathLst>
                <a:path w="184308" h="160496" extrusionOk="0">
                  <a:moveTo>
                    <a:pt x="184309"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29" name="Google Shape;929;p44"/>
            <p:cNvSpPr/>
            <p:nvPr/>
          </p:nvSpPr>
          <p:spPr>
            <a:xfrm rot="5400000">
              <a:off x="2604232" y="2739708"/>
              <a:ext cx="83200" cy="86647"/>
            </a:xfrm>
            <a:custGeom>
              <a:avLst/>
              <a:gdLst/>
              <a:ahLst/>
              <a:cxnLst/>
              <a:rect l="l" t="t" r="r" b="b"/>
              <a:pathLst>
                <a:path w="184213" h="160496" extrusionOk="0">
                  <a:moveTo>
                    <a:pt x="184213"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30" name="Google Shape;930;p44"/>
            <p:cNvSpPr/>
            <p:nvPr/>
          </p:nvSpPr>
          <p:spPr>
            <a:xfrm rot="5400000">
              <a:off x="2604232" y="3196603"/>
              <a:ext cx="83200" cy="86647"/>
            </a:xfrm>
            <a:custGeom>
              <a:avLst/>
              <a:gdLst/>
              <a:ahLst/>
              <a:cxnLst/>
              <a:rect l="l" t="t" r="r" b="b"/>
              <a:pathLst>
                <a:path w="184213" h="160496" extrusionOk="0">
                  <a:moveTo>
                    <a:pt x="184214"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31" name="Google Shape;931;p44"/>
            <p:cNvSpPr/>
            <p:nvPr/>
          </p:nvSpPr>
          <p:spPr>
            <a:xfrm rot="5400000">
              <a:off x="2604232" y="3653497"/>
              <a:ext cx="83200" cy="86647"/>
            </a:xfrm>
            <a:custGeom>
              <a:avLst/>
              <a:gdLst/>
              <a:ahLst/>
              <a:cxnLst/>
              <a:rect l="l" t="t" r="r" b="b"/>
              <a:pathLst>
                <a:path w="184213" h="160496" extrusionOk="0">
                  <a:moveTo>
                    <a:pt x="184214"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32" name="Google Shape;932;p44"/>
            <p:cNvSpPr/>
            <p:nvPr/>
          </p:nvSpPr>
          <p:spPr>
            <a:xfrm rot="5400000">
              <a:off x="2413109" y="3876609"/>
              <a:ext cx="83200" cy="86647"/>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33" name="Google Shape;933;p44"/>
            <p:cNvSpPr/>
            <p:nvPr/>
          </p:nvSpPr>
          <p:spPr>
            <a:xfrm rot="5400000">
              <a:off x="2413109" y="3419715"/>
              <a:ext cx="83200" cy="86647"/>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34" name="Google Shape;934;p44"/>
            <p:cNvSpPr/>
            <p:nvPr/>
          </p:nvSpPr>
          <p:spPr>
            <a:xfrm rot="5400000">
              <a:off x="2413109" y="2962820"/>
              <a:ext cx="83200" cy="86647"/>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35" name="Google Shape;935;p44"/>
            <p:cNvSpPr/>
            <p:nvPr/>
          </p:nvSpPr>
          <p:spPr>
            <a:xfrm rot="5400000">
              <a:off x="2413109" y="2505863"/>
              <a:ext cx="83200" cy="86647"/>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36" name="Google Shape;936;p44"/>
            <p:cNvSpPr/>
            <p:nvPr/>
          </p:nvSpPr>
          <p:spPr>
            <a:xfrm rot="5400000">
              <a:off x="2413109" y="2048968"/>
              <a:ext cx="83200" cy="86647"/>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37" name="Google Shape;937;p44"/>
            <p:cNvSpPr/>
            <p:nvPr/>
          </p:nvSpPr>
          <p:spPr>
            <a:xfrm rot="5400000">
              <a:off x="2413109" y="1592074"/>
              <a:ext cx="83200" cy="86647"/>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38" name="Google Shape;938;p44"/>
            <p:cNvSpPr/>
            <p:nvPr/>
          </p:nvSpPr>
          <p:spPr>
            <a:xfrm rot="5400000">
              <a:off x="2413109" y="1135179"/>
              <a:ext cx="83200" cy="86647"/>
            </a:xfrm>
            <a:custGeom>
              <a:avLst/>
              <a:gdLst/>
              <a:ahLst/>
              <a:cxnLst/>
              <a:rect l="l" t="t" r="r" b="b"/>
              <a:pathLst>
                <a:path w="184213" h="160496" extrusionOk="0">
                  <a:moveTo>
                    <a:pt x="0" y="0"/>
                  </a:moveTo>
                  <a:lnTo>
                    <a:pt x="184214"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39" name="Google Shape;939;p44"/>
            <p:cNvSpPr/>
            <p:nvPr/>
          </p:nvSpPr>
          <p:spPr>
            <a:xfrm rot="5400000">
              <a:off x="2413109" y="678285"/>
              <a:ext cx="83200" cy="86647"/>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40" name="Google Shape;940;p44"/>
            <p:cNvSpPr/>
            <p:nvPr/>
          </p:nvSpPr>
          <p:spPr>
            <a:xfrm rot="5400000">
              <a:off x="2413109" y="221389"/>
              <a:ext cx="83200" cy="86647"/>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41" name="Google Shape;941;p44"/>
            <p:cNvSpPr/>
            <p:nvPr/>
          </p:nvSpPr>
          <p:spPr>
            <a:xfrm rot="5400000">
              <a:off x="2221985" y="-1723"/>
              <a:ext cx="83200" cy="86647"/>
            </a:xfrm>
            <a:custGeom>
              <a:avLst/>
              <a:gdLst/>
              <a:ahLst/>
              <a:cxnLst/>
              <a:rect l="l" t="t" r="r" b="b"/>
              <a:pathLst>
                <a:path w="184213" h="160496" extrusionOk="0">
                  <a:moveTo>
                    <a:pt x="184214"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42" name="Google Shape;942;p44"/>
            <p:cNvSpPr/>
            <p:nvPr/>
          </p:nvSpPr>
          <p:spPr>
            <a:xfrm rot="5400000">
              <a:off x="2221985" y="455172"/>
              <a:ext cx="83200" cy="86647"/>
            </a:xfrm>
            <a:custGeom>
              <a:avLst/>
              <a:gdLst/>
              <a:ahLst/>
              <a:cxnLst/>
              <a:rect l="l" t="t" r="r" b="b"/>
              <a:pathLst>
                <a:path w="184213" h="160496" extrusionOk="0">
                  <a:moveTo>
                    <a:pt x="184214"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43" name="Google Shape;943;p44"/>
            <p:cNvSpPr/>
            <p:nvPr/>
          </p:nvSpPr>
          <p:spPr>
            <a:xfrm rot="5400000">
              <a:off x="2221985" y="912066"/>
              <a:ext cx="83200" cy="86647"/>
            </a:xfrm>
            <a:custGeom>
              <a:avLst/>
              <a:gdLst/>
              <a:ahLst/>
              <a:cxnLst/>
              <a:rect l="l" t="t" r="r" b="b"/>
              <a:pathLst>
                <a:path w="184213" h="160496" extrusionOk="0">
                  <a:moveTo>
                    <a:pt x="184214"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44" name="Google Shape;944;p44"/>
            <p:cNvSpPr/>
            <p:nvPr/>
          </p:nvSpPr>
          <p:spPr>
            <a:xfrm rot="5400000">
              <a:off x="2221985" y="1368961"/>
              <a:ext cx="83200" cy="86647"/>
            </a:xfrm>
            <a:custGeom>
              <a:avLst/>
              <a:gdLst/>
              <a:ahLst/>
              <a:cxnLst/>
              <a:rect l="l" t="t" r="r" b="b"/>
              <a:pathLst>
                <a:path w="184213" h="160496" extrusionOk="0">
                  <a:moveTo>
                    <a:pt x="184213"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45" name="Google Shape;945;p44"/>
            <p:cNvSpPr/>
            <p:nvPr/>
          </p:nvSpPr>
          <p:spPr>
            <a:xfrm rot="5400000">
              <a:off x="2221985" y="1825856"/>
              <a:ext cx="83200" cy="86647"/>
            </a:xfrm>
            <a:custGeom>
              <a:avLst/>
              <a:gdLst/>
              <a:ahLst/>
              <a:cxnLst/>
              <a:rect l="l" t="t" r="r" b="b"/>
              <a:pathLst>
                <a:path w="184213" h="160496" extrusionOk="0">
                  <a:moveTo>
                    <a:pt x="184213"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46" name="Google Shape;946;p44"/>
            <p:cNvSpPr/>
            <p:nvPr/>
          </p:nvSpPr>
          <p:spPr>
            <a:xfrm rot="5400000">
              <a:off x="2221965" y="2282781"/>
              <a:ext cx="83240" cy="86647"/>
            </a:xfrm>
            <a:custGeom>
              <a:avLst/>
              <a:gdLst/>
              <a:ahLst/>
              <a:cxnLst/>
              <a:rect l="l" t="t" r="r" b="b"/>
              <a:pathLst>
                <a:path w="184308" h="160496" extrusionOk="0">
                  <a:moveTo>
                    <a:pt x="184309"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47" name="Google Shape;947;p44"/>
            <p:cNvSpPr/>
            <p:nvPr/>
          </p:nvSpPr>
          <p:spPr>
            <a:xfrm rot="5400000">
              <a:off x="2221985" y="2739708"/>
              <a:ext cx="83200" cy="86647"/>
            </a:xfrm>
            <a:custGeom>
              <a:avLst/>
              <a:gdLst/>
              <a:ahLst/>
              <a:cxnLst/>
              <a:rect l="l" t="t" r="r" b="b"/>
              <a:pathLst>
                <a:path w="184213" h="160496" extrusionOk="0">
                  <a:moveTo>
                    <a:pt x="184213"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48" name="Google Shape;948;p44"/>
            <p:cNvSpPr/>
            <p:nvPr/>
          </p:nvSpPr>
          <p:spPr>
            <a:xfrm rot="5400000">
              <a:off x="2221985" y="3196603"/>
              <a:ext cx="83200" cy="86647"/>
            </a:xfrm>
            <a:custGeom>
              <a:avLst/>
              <a:gdLst/>
              <a:ahLst/>
              <a:cxnLst/>
              <a:rect l="l" t="t" r="r" b="b"/>
              <a:pathLst>
                <a:path w="184213" h="160496" extrusionOk="0">
                  <a:moveTo>
                    <a:pt x="184214"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49" name="Google Shape;949;p44"/>
            <p:cNvSpPr/>
            <p:nvPr/>
          </p:nvSpPr>
          <p:spPr>
            <a:xfrm rot="5400000">
              <a:off x="2221985" y="3653497"/>
              <a:ext cx="83200" cy="86647"/>
            </a:xfrm>
            <a:custGeom>
              <a:avLst/>
              <a:gdLst/>
              <a:ahLst/>
              <a:cxnLst/>
              <a:rect l="l" t="t" r="r" b="b"/>
              <a:pathLst>
                <a:path w="184213" h="160496" extrusionOk="0">
                  <a:moveTo>
                    <a:pt x="184214"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50" name="Google Shape;950;p44"/>
            <p:cNvSpPr/>
            <p:nvPr/>
          </p:nvSpPr>
          <p:spPr>
            <a:xfrm rot="5400000">
              <a:off x="2030862" y="3876609"/>
              <a:ext cx="83200" cy="86647"/>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51" name="Google Shape;951;p44"/>
            <p:cNvSpPr/>
            <p:nvPr/>
          </p:nvSpPr>
          <p:spPr>
            <a:xfrm rot="5400000">
              <a:off x="2030862" y="3419715"/>
              <a:ext cx="83200" cy="86647"/>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52" name="Google Shape;952;p44"/>
            <p:cNvSpPr/>
            <p:nvPr/>
          </p:nvSpPr>
          <p:spPr>
            <a:xfrm rot="5400000">
              <a:off x="2030862" y="2962820"/>
              <a:ext cx="83200" cy="86647"/>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53" name="Google Shape;953;p44"/>
            <p:cNvSpPr/>
            <p:nvPr/>
          </p:nvSpPr>
          <p:spPr>
            <a:xfrm rot="5400000">
              <a:off x="2030862" y="2505863"/>
              <a:ext cx="83200" cy="86647"/>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54" name="Google Shape;954;p44"/>
            <p:cNvSpPr/>
            <p:nvPr/>
          </p:nvSpPr>
          <p:spPr>
            <a:xfrm rot="5400000">
              <a:off x="2030862" y="2048968"/>
              <a:ext cx="83200" cy="86647"/>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55" name="Google Shape;955;p44"/>
            <p:cNvSpPr/>
            <p:nvPr/>
          </p:nvSpPr>
          <p:spPr>
            <a:xfrm rot="5400000">
              <a:off x="2030862" y="1592074"/>
              <a:ext cx="83200" cy="86647"/>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56" name="Google Shape;956;p44"/>
            <p:cNvSpPr/>
            <p:nvPr/>
          </p:nvSpPr>
          <p:spPr>
            <a:xfrm rot="5400000">
              <a:off x="2030862" y="1135179"/>
              <a:ext cx="83200" cy="86647"/>
            </a:xfrm>
            <a:custGeom>
              <a:avLst/>
              <a:gdLst/>
              <a:ahLst/>
              <a:cxnLst/>
              <a:rect l="l" t="t" r="r" b="b"/>
              <a:pathLst>
                <a:path w="184213" h="160496" extrusionOk="0">
                  <a:moveTo>
                    <a:pt x="0" y="0"/>
                  </a:moveTo>
                  <a:lnTo>
                    <a:pt x="184214"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57" name="Google Shape;957;p44"/>
            <p:cNvSpPr/>
            <p:nvPr/>
          </p:nvSpPr>
          <p:spPr>
            <a:xfrm rot="5400000">
              <a:off x="2030862" y="678285"/>
              <a:ext cx="83200" cy="86647"/>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58" name="Google Shape;958;p44"/>
            <p:cNvSpPr/>
            <p:nvPr/>
          </p:nvSpPr>
          <p:spPr>
            <a:xfrm rot="5400000">
              <a:off x="2030862" y="221389"/>
              <a:ext cx="83200" cy="86647"/>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59" name="Google Shape;959;p44"/>
            <p:cNvSpPr/>
            <p:nvPr/>
          </p:nvSpPr>
          <p:spPr>
            <a:xfrm rot="5400000">
              <a:off x="1839738" y="-1723"/>
              <a:ext cx="83200" cy="86647"/>
            </a:xfrm>
            <a:custGeom>
              <a:avLst/>
              <a:gdLst/>
              <a:ahLst/>
              <a:cxnLst/>
              <a:rect l="l" t="t" r="r" b="b"/>
              <a:pathLst>
                <a:path w="184213" h="160496" extrusionOk="0">
                  <a:moveTo>
                    <a:pt x="184214"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60" name="Google Shape;960;p44"/>
            <p:cNvSpPr/>
            <p:nvPr/>
          </p:nvSpPr>
          <p:spPr>
            <a:xfrm rot="5400000">
              <a:off x="1839738" y="455172"/>
              <a:ext cx="83200" cy="86647"/>
            </a:xfrm>
            <a:custGeom>
              <a:avLst/>
              <a:gdLst/>
              <a:ahLst/>
              <a:cxnLst/>
              <a:rect l="l" t="t" r="r" b="b"/>
              <a:pathLst>
                <a:path w="184213" h="160496" extrusionOk="0">
                  <a:moveTo>
                    <a:pt x="184214"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61" name="Google Shape;961;p44"/>
            <p:cNvSpPr/>
            <p:nvPr/>
          </p:nvSpPr>
          <p:spPr>
            <a:xfrm rot="5400000">
              <a:off x="1839738" y="912066"/>
              <a:ext cx="83200" cy="86647"/>
            </a:xfrm>
            <a:custGeom>
              <a:avLst/>
              <a:gdLst/>
              <a:ahLst/>
              <a:cxnLst/>
              <a:rect l="l" t="t" r="r" b="b"/>
              <a:pathLst>
                <a:path w="184213" h="160496" extrusionOk="0">
                  <a:moveTo>
                    <a:pt x="184214"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62" name="Google Shape;962;p44"/>
            <p:cNvSpPr/>
            <p:nvPr/>
          </p:nvSpPr>
          <p:spPr>
            <a:xfrm rot="5400000">
              <a:off x="1839738" y="1368961"/>
              <a:ext cx="83200" cy="86647"/>
            </a:xfrm>
            <a:custGeom>
              <a:avLst/>
              <a:gdLst/>
              <a:ahLst/>
              <a:cxnLst/>
              <a:rect l="l" t="t" r="r" b="b"/>
              <a:pathLst>
                <a:path w="184213" h="160496" extrusionOk="0">
                  <a:moveTo>
                    <a:pt x="184213"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63" name="Google Shape;963;p44"/>
            <p:cNvSpPr/>
            <p:nvPr/>
          </p:nvSpPr>
          <p:spPr>
            <a:xfrm rot="5400000">
              <a:off x="1839738" y="1825856"/>
              <a:ext cx="83200" cy="86647"/>
            </a:xfrm>
            <a:custGeom>
              <a:avLst/>
              <a:gdLst/>
              <a:ahLst/>
              <a:cxnLst/>
              <a:rect l="l" t="t" r="r" b="b"/>
              <a:pathLst>
                <a:path w="184213" h="160496" extrusionOk="0">
                  <a:moveTo>
                    <a:pt x="184213"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64" name="Google Shape;964;p44"/>
            <p:cNvSpPr/>
            <p:nvPr/>
          </p:nvSpPr>
          <p:spPr>
            <a:xfrm rot="5400000">
              <a:off x="1839718" y="2282781"/>
              <a:ext cx="83240" cy="86647"/>
            </a:xfrm>
            <a:custGeom>
              <a:avLst/>
              <a:gdLst/>
              <a:ahLst/>
              <a:cxnLst/>
              <a:rect l="l" t="t" r="r" b="b"/>
              <a:pathLst>
                <a:path w="184308" h="160496" extrusionOk="0">
                  <a:moveTo>
                    <a:pt x="184309"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65" name="Google Shape;965;p44"/>
            <p:cNvSpPr/>
            <p:nvPr/>
          </p:nvSpPr>
          <p:spPr>
            <a:xfrm rot="5400000">
              <a:off x="1839738" y="2739708"/>
              <a:ext cx="83200" cy="86647"/>
            </a:xfrm>
            <a:custGeom>
              <a:avLst/>
              <a:gdLst/>
              <a:ahLst/>
              <a:cxnLst/>
              <a:rect l="l" t="t" r="r" b="b"/>
              <a:pathLst>
                <a:path w="184213" h="160496" extrusionOk="0">
                  <a:moveTo>
                    <a:pt x="184213"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66" name="Google Shape;966;p44"/>
            <p:cNvSpPr/>
            <p:nvPr/>
          </p:nvSpPr>
          <p:spPr>
            <a:xfrm rot="5400000">
              <a:off x="1839738" y="3196603"/>
              <a:ext cx="83200" cy="86647"/>
            </a:xfrm>
            <a:custGeom>
              <a:avLst/>
              <a:gdLst/>
              <a:ahLst/>
              <a:cxnLst/>
              <a:rect l="l" t="t" r="r" b="b"/>
              <a:pathLst>
                <a:path w="184213" h="160496" extrusionOk="0">
                  <a:moveTo>
                    <a:pt x="184214"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67" name="Google Shape;967;p44"/>
            <p:cNvSpPr/>
            <p:nvPr/>
          </p:nvSpPr>
          <p:spPr>
            <a:xfrm rot="5400000">
              <a:off x="1839738" y="3653497"/>
              <a:ext cx="83200" cy="86647"/>
            </a:xfrm>
            <a:custGeom>
              <a:avLst/>
              <a:gdLst/>
              <a:ahLst/>
              <a:cxnLst/>
              <a:rect l="l" t="t" r="r" b="b"/>
              <a:pathLst>
                <a:path w="184213" h="160496" extrusionOk="0">
                  <a:moveTo>
                    <a:pt x="184214"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68" name="Google Shape;968;p44"/>
            <p:cNvSpPr/>
            <p:nvPr/>
          </p:nvSpPr>
          <p:spPr>
            <a:xfrm rot="5400000">
              <a:off x="1648615" y="3876609"/>
              <a:ext cx="83200" cy="86647"/>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69" name="Google Shape;969;p44"/>
            <p:cNvSpPr/>
            <p:nvPr/>
          </p:nvSpPr>
          <p:spPr>
            <a:xfrm rot="5400000">
              <a:off x="1648615" y="3419715"/>
              <a:ext cx="83200" cy="86647"/>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70" name="Google Shape;970;p44"/>
            <p:cNvSpPr/>
            <p:nvPr/>
          </p:nvSpPr>
          <p:spPr>
            <a:xfrm rot="5400000">
              <a:off x="1648615" y="2962820"/>
              <a:ext cx="83200" cy="86647"/>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71" name="Google Shape;971;p44"/>
            <p:cNvSpPr/>
            <p:nvPr/>
          </p:nvSpPr>
          <p:spPr>
            <a:xfrm rot="5400000">
              <a:off x="1648615" y="2505863"/>
              <a:ext cx="83200" cy="86647"/>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72" name="Google Shape;972;p44"/>
            <p:cNvSpPr/>
            <p:nvPr/>
          </p:nvSpPr>
          <p:spPr>
            <a:xfrm rot="5400000">
              <a:off x="1648615" y="2048968"/>
              <a:ext cx="83200" cy="86647"/>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73" name="Google Shape;973;p44"/>
            <p:cNvSpPr/>
            <p:nvPr/>
          </p:nvSpPr>
          <p:spPr>
            <a:xfrm rot="5400000">
              <a:off x="1648615" y="1592074"/>
              <a:ext cx="83200" cy="86647"/>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74" name="Google Shape;974;p44"/>
            <p:cNvSpPr/>
            <p:nvPr/>
          </p:nvSpPr>
          <p:spPr>
            <a:xfrm rot="5400000">
              <a:off x="1648615" y="1135179"/>
              <a:ext cx="83200" cy="86647"/>
            </a:xfrm>
            <a:custGeom>
              <a:avLst/>
              <a:gdLst/>
              <a:ahLst/>
              <a:cxnLst/>
              <a:rect l="l" t="t" r="r" b="b"/>
              <a:pathLst>
                <a:path w="184213" h="160496" extrusionOk="0">
                  <a:moveTo>
                    <a:pt x="0" y="0"/>
                  </a:moveTo>
                  <a:lnTo>
                    <a:pt x="184214"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75" name="Google Shape;975;p44"/>
            <p:cNvSpPr/>
            <p:nvPr/>
          </p:nvSpPr>
          <p:spPr>
            <a:xfrm rot="5400000">
              <a:off x="1648615" y="678285"/>
              <a:ext cx="83200" cy="86647"/>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76" name="Google Shape;976;p44"/>
            <p:cNvSpPr/>
            <p:nvPr/>
          </p:nvSpPr>
          <p:spPr>
            <a:xfrm rot="5400000">
              <a:off x="1648615" y="221389"/>
              <a:ext cx="83200" cy="86647"/>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77" name="Google Shape;977;p44"/>
            <p:cNvSpPr/>
            <p:nvPr/>
          </p:nvSpPr>
          <p:spPr>
            <a:xfrm rot="5400000">
              <a:off x="1457492" y="-1723"/>
              <a:ext cx="83200" cy="86647"/>
            </a:xfrm>
            <a:custGeom>
              <a:avLst/>
              <a:gdLst/>
              <a:ahLst/>
              <a:cxnLst/>
              <a:rect l="l" t="t" r="r" b="b"/>
              <a:pathLst>
                <a:path w="184213" h="160496" extrusionOk="0">
                  <a:moveTo>
                    <a:pt x="184214"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78" name="Google Shape;978;p44"/>
            <p:cNvSpPr/>
            <p:nvPr/>
          </p:nvSpPr>
          <p:spPr>
            <a:xfrm rot="5400000">
              <a:off x="1457492" y="455172"/>
              <a:ext cx="83200" cy="86647"/>
            </a:xfrm>
            <a:custGeom>
              <a:avLst/>
              <a:gdLst/>
              <a:ahLst/>
              <a:cxnLst/>
              <a:rect l="l" t="t" r="r" b="b"/>
              <a:pathLst>
                <a:path w="184213" h="160496" extrusionOk="0">
                  <a:moveTo>
                    <a:pt x="184214"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79" name="Google Shape;979;p44"/>
            <p:cNvSpPr/>
            <p:nvPr/>
          </p:nvSpPr>
          <p:spPr>
            <a:xfrm rot="5400000">
              <a:off x="1457492" y="912066"/>
              <a:ext cx="83200" cy="86647"/>
            </a:xfrm>
            <a:custGeom>
              <a:avLst/>
              <a:gdLst/>
              <a:ahLst/>
              <a:cxnLst/>
              <a:rect l="l" t="t" r="r" b="b"/>
              <a:pathLst>
                <a:path w="184213" h="160496" extrusionOk="0">
                  <a:moveTo>
                    <a:pt x="184214"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80" name="Google Shape;980;p44"/>
            <p:cNvSpPr/>
            <p:nvPr/>
          </p:nvSpPr>
          <p:spPr>
            <a:xfrm rot="5400000">
              <a:off x="1457492" y="1368961"/>
              <a:ext cx="83200" cy="86647"/>
            </a:xfrm>
            <a:custGeom>
              <a:avLst/>
              <a:gdLst/>
              <a:ahLst/>
              <a:cxnLst/>
              <a:rect l="l" t="t" r="r" b="b"/>
              <a:pathLst>
                <a:path w="184213" h="160496" extrusionOk="0">
                  <a:moveTo>
                    <a:pt x="184213"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81" name="Google Shape;981;p44"/>
            <p:cNvSpPr/>
            <p:nvPr/>
          </p:nvSpPr>
          <p:spPr>
            <a:xfrm rot="5400000">
              <a:off x="1457492" y="1825856"/>
              <a:ext cx="83200" cy="86647"/>
            </a:xfrm>
            <a:custGeom>
              <a:avLst/>
              <a:gdLst/>
              <a:ahLst/>
              <a:cxnLst/>
              <a:rect l="l" t="t" r="r" b="b"/>
              <a:pathLst>
                <a:path w="184213" h="160496" extrusionOk="0">
                  <a:moveTo>
                    <a:pt x="184213"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82" name="Google Shape;982;p44"/>
            <p:cNvSpPr/>
            <p:nvPr/>
          </p:nvSpPr>
          <p:spPr>
            <a:xfrm rot="5400000">
              <a:off x="1457472" y="2282781"/>
              <a:ext cx="83240" cy="86647"/>
            </a:xfrm>
            <a:custGeom>
              <a:avLst/>
              <a:gdLst/>
              <a:ahLst/>
              <a:cxnLst/>
              <a:rect l="l" t="t" r="r" b="b"/>
              <a:pathLst>
                <a:path w="184308" h="160496" extrusionOk="0">
                  <a:moveTo>
                    <a:pt x="184309"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83" name="Google Shape;983;p44"/>
            <p:cNvSpPr/>
            <p:nvPr/>
          </p:nvSpPr>
          <p:spPr>
            <a:xfrm rot="5400000">
              <a:off x="1457492" y="2739708"/>
              <a:ext cx="83200" cy="86647"/>
            </a:xfrm>
            <a:custGeom>
              <a:avLst/>
              <a:gdLst/>
              <a:ahLst/>
              <a:cxnLst/>
              <a:rect l="l" t="t" r="r" b="b"/>
              <a:pathLst>
                <a:path w="184213" h="160496" extrusionOk="0">
                  <a:moveTo>
                    <a:pt x="184213"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84" name="Google Shape;984;p44"/>
            <p:cNvSpPr/>
            <p:nvPr/>
          </p:nvSpPr>
          <p:spPr>
            <a:xfrm rot="5400000">
              <a:off x="1457492" y="3196603"/>
              <a:ext cx="83200" cy="86647"/>
            </a:xfrm>
            <a:custGeom>
              <a:avLst/>
              <a:gdLst/>
              <a:ahLst/>
              <a:cxnLst/>
              <a:rect l="l" t="t" r="r" b="b"/>
              <a:pathLst>
                <a:path w="184213" h="160496" extrusionOk="0">
                  <a:moveTo>
                    <a:pt x="184214"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85" name="Google Shape;985;p44"/>
            <p:cNvSpPr/>
            <p:nvPr/>
          </p:nvSpPr>
          <p:spPr>
            <a:xfrm rot="5400000">
              <a:off x="1457492" y="3653497"/>
              <a:ext cx="83200" cy="86647"/>
            </a:xfrm>
            <a:custGeom>
              <a:avLst/>
              <a:gdLst/>
              <a:ahLst/>
              <a:cxnLst/>
              <a:rect l="l" t="t" r="r" b="b"/>
              <a:pathLst>
                <a:path w="184213" h="160496" extrusionOk="0">
                  <a:moveTo>
                    <a:pt x="184214"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86" name="Google Shape;986;p44"/>
            <p:cNvSpPr/>
            <p:nvPr/>
          </p:nvSpPr>
          <p:spPr>
            <a:xfrm rot="5400000">
              <a:off x="1266329" y="3876583"/>
              <a:ext cx="83200" cy="86699"/>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87" name="Google Shape;987;p44"/>
            <p:cNvSpPr/>
            <p:nvPr/>
          </p:nvSpPr>
          <p:spPr>
            <a:xfrm rot="5400000">
              <a:off x="1266329" y="3419689"/>
              <a:ext cx="83200" cy="86699"/>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88" name="Google Shape;988;p44"/>
            <p:cNvSpPr/>
            <p:nvPr/>
          </p:nvSpPr>
          <p:spPr>
            <a:xfrm rot="5400000">
              <a:off x="1266329" y="2962794"/>
              <a:ext cx="83200" cy="86699"/>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89" name="Google Shape;989;p44"/>
            <p:cNvSpPr/>
            <p:nvPr/>
          </p:nvSpPr>
          <p:spPr>
            <a:xfrm rot="5400000">
              <a:off x="1266329" y="2505837"/>
              <a:ext cx="83200" cy="86699"/>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90" name="Google Shape;990;p44"/>
            <p:cNvSpPr/>
            <p:nvPr/>
          </p:nvSpPr>
          <p:spPr>
            <a:xfrm rot="5400000">
              <a:off x="1266329" y="2048942"/>
              <a:ext cx="83200" cy="86699"/>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91" name="Google Shape;991;p44"/>
            <p:cNvSpPr/>
            <p:nvPr/>
          </p:nvSpPr>
          <p:spPr>
            <a:xfrm rot="5400000">
              <a:off x="1266329" y="1592048"/>
              <a:ext cx="83200" cy="86699"/>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92" name="Google Shape;992;p44"/>
            <p:cNvSpPr/>
            <p:nvPr/>
          </p:nvSpPr>
          <p:spPr>
            <a:xfrm rot="5400000">
              <a:off x="1266329" y="1135153"/>
              <a:ext cx="83200" cy="86699"/>
            </a:xfrm>
            <a:custGeom>
              <a:avLst/>
              <a:gdLst/>
              <a:ahLst/>
              <a:cxnLst/>
              <a:rect l="l" t="t" r="r" b="b"/>
              <a:pathLst>
                <a:path w="184213" h="160591" extrusionOk="0">
                  <a:moveTo>
                    <a:pt x="0" y="0"/>
                  </a:moveTo>
                  <a:lnTo>
                    <a:pt x="184214"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93" name="Google Shape;993;p44"/>
            <p:cNvSpPr/>
            <p:nvPr/>
          </p:nvSpPr>
          <p:spPr>
            <a:xfrm rot="5400000">
              <a:off x="1266329" y="678259"/>
              <a:ext cx="83200" cy="86699"/>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94" name="Google Shape;994;p44"/>
            <p:cNvSpPr/>
            <p:nvPr/>
          </p:nvSpPr>
          <p:spPr>
            <a:xfrm rot="5400000">
              <a:off x="1266329" y="221363"/>
              <a:ext cx="83200" cy="86699"/>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95" name="Google Shape;995;p44"/>
            <p:cNvSpPr/>
            <p:nvPr/>
          </p:nvSpPr>
          <p:spPr>
            <a:xfrm rot="5400000">
              <a:off x="1075169" y="-1723"/>
              <a:ext cx="83200" cy="86647"/>
            </a:xfrm>
            <a:custGeom>
              <a:avLst/>
              <a:gdLst/>
              <a:ahLst/>
              <a:cxnLst/>
              <a:rect l="l" t="t" r="r" b="b"/>
              <a:pathLst>
                <a:path w="184213" h="160496" extrusionOk="0">
                  <a:moveTo>
                    <a:pt x="184214"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96" name="Google Shape;996;p44"/>
            <p:cNvSpPr/>
            <p:nvPr/>
          </p:nvSpPr>
          <p:spPr>
            <a:xfrm rot="5400000">
              <a:off x="1075169" y="455172"/>
              <a:ext cx="83200" cy="86647"/>
            </a:xfrm>
            <a:custGeom>
              <a:avLst/>
              <a:gdLst/>
              <a:ahLst/>
              <a:cxnLst/>
              <a:rect l="l" t="t" r="r" b="b"/>
              <a:pathLst>
                <a:path w="184213" h="160496" extrusionOk="0">
                  <a:moveTo>
                    <a:pt x="184214"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97" name="Google Shape;997;p44"/>
            <p:cNvSpPr/>
            <p:nvPr/>
          </p:nvSpPr>
          <p:spPr>
            <a:xfrm rot="5400000">
              <a:off x="1075169" y="912066"/>
              <a:ext cx="83200" cy="86647"/>
            </a:xfrm>
            <a:custGeom>
              <a:avLst/>
              <a:gdLst/>
              <a:ahLst/>
              <a:cxnLst/>
              <a:rect l="l" t="t" r="r" b="b"/>
              <a:pathLst>
                <a:path w="184213" h="160496" extrusionOk="0">
                  <a:moveTo>
                    <a:pt x="184214"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98" name="Google Shape;998;p44"/>
            <p:cNvSpPr/>
            <p:nvPr/>
          </p:nvSpPr>
          <p:spPr>
            <a:xfrm rot="5400000">
              <a:off x="1075169" y="1368961"/>
              <a:ext cx="83200" cy="86647"/>
            </a:xfrm>
            <a:custGeom>
              <a:avLst/>
              <a:gdLst/>
              <a:ahLst/>
              <a:cxnLst/>
              <a:rect l="l" t="t" r="r" b="b"/>
              <a:pathLst>
                <a:path w="184213" h="160496" extrusionOk="0">
                  <a:moveTo>
                    <a:pt x="184213"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99" name="Google Shape;999;p44"/>
            <p:cNvSpPr/>
            <p:nvPr/>
          </p:nvSpPr>
          <p:spPr>
            <a:xfrm rot="5400000">
              <a:off x="1075169" y="1825856"/>
              <a:ext cx="83200" cy="86647"/>
            </a:xfrm>
            <a:custGeom>
              <a:avLst/>
              <a:gdLst/>
              <a:ahLst/>
              <a:cxnLst/>
              <a:rect l="l" t="t" r="r" b="b"/>
              <a:pathLst>
                <a:path w="184213" h="160496" extrusionOk="0">
                  <a:moveTo>
                    <a:pt x="184213"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00" name="Google Shape;1000;p44"/>
            <p:cNvSpPr/>
            <p:nvPr/>
          </p:nvSpPr>
          <p:spPr>
            <a:xfrm rot="5400000">
              <a:off x="1075149" y="2282781"/>
              <a:ext cx="83240" cy="86647"/>
            </a:xfrm>
            <a:custGeom>
              <a:avLst/>
              <a:gdLst/>
              <a:ahLst/>
              <a:cxnLst/>
              <a:rect l="l" t="t" r="r" b="b"/>
              <a:pathLst>
                <a:path w="184308" h="160496" extrusionOk="0">
                  <a:moveTo>
                    <a:pt x="184309"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01" name="Google Shape;1001;p44"/>
            <p:cNvSpPr/>
            <p:nvPr/>
          </p:nvSpPr>
          <p:spPr>
            <a:xfrm rot="5400000">
              <a:off x="1075169" y="2739708"/>
              <a:ext cx="83200" cy="86647"/>
            </a:xfrm>
            <a:custGeom>
              <a:avLst/>
              <a:gdLst/>
              <a:ahLst/>
              <a:cxnLst/>
              <a:rect l="l" t="t" r="r" b="b"/>
              <a:pathLst>
                <a:path w="184213" h="160496" extrusionOk="0">
                  <a:moveTo>
                    <a:pt x="184213"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02" name="Google Shape;1002;p44"/>
            <p:cNvSpPr/>
            <p:nvPr/>
          </p:nvSpPr>
          <p:spPr>
            <a:xfrm rot="5400000">
              <a:off x="1075169" y="3196603"/>
              <a:ext cx="83200" cy="86647"/>
            </a:xfrm>
            <a:custGeom>
              <a:avLst/>
              <a:gdLst/>
              <a:ahLst/>
              <a:cxnLst/>
              <a:rect l="l" t="t" r="r" b="b"/>
              <a:pathLst>
                <a:path w="184213" h="160496" extrusionOk="0">
                  <a:moveTo>
                    <a:pt x="184214"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03" name="Google Shape;1003;p44"/>
            <p:cNvSpPr/>
            <p:nvPr/>
          </p:nvSpPr>
          <p:spPr>
            <a:xfrm rot="5400000">
              <a:off x="1075169" y="3653497"/>
              <a:ext cx="83200" cy="86647"/>
            </a:xfrm>
            <a:custGeom>
              <a:avLst/>
              <a:gdLst/>
              <a:ahLst/>
              <a:cxnLst/>
              <a:rect l="l" t="t" r="r" b="b"/>
              <a:pathLst>
                <a:path w="184213" h="160496" extrusionOk="0">
                  <a:moveTo>
                    <a:pt x="184214"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04" name="Google Shape;1004;p44"/>
            <p:cNvSpPr/>
            <p:nvPr/>
          </p:nvSpPr>
          <p:spPr>
            <a:xfrm rot="5400000">
              <a:off x="884046" y="3876609"/>
              <a:ext cx="83200" cy="86647"/>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05" name="Google Shape;1005;p44"/>
            <p:cNvSpPr/>
            <p:nvPr/>
          </p:nvSpPr>
          <p:spPr>
            <a:xfrm rot="5400000">
              <a:off x="884046" y="3419715"/>
              <a:ext cx="83200" cy="86647"/>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06" name="Google Shape;1006;p44"/>
            <p:cNvSpPr/>
            <p:nvPr/>
          </p:nvSpPr>
          <p:spPr>
            <a:xfrm rot="5400000">
              <a:off x="884046" y="2962820"/>
              <a:ext cx="83200" cy="86647"/>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07" name="Google Shape;1007;p44"/>
            <p:cNvSpPr/>
            <p:nvPr/>
          </p:nvSpPr>
          <p:spPr>
            <a:xfrm rot="5400000">
              <a:off x="884046" y="2505863"/>
              <a:ext cx="83200" cy="86647"/>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08" name="Google Shape;1008;p44"/>
            <p:cNvSpPr/>
            <p:nvPr/>
          </p:nvSpPr>
          <p:spPr>
            <a:xfrm rot="5400000">
              <a:off x="884046" y="2048968"/>
              <a:ext cx="83200" cy="86647"/>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09" name="Google Shape;1009;p44"/>
            <p:cNvSpPr/>
            <p:nvPr/>
          </p:nvSpPr>
          <p:spPr>
            <a:xfrm rot="5400000">
              <a:off x="884046" y="1592074"/>
              <a:ext cx="83200" cy="86647"/>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10" name="Google Shape;1010;p44"/>
            <p:cNvSpPr/>
            <p:nvPr/>
          </p:nvSpPr>
          <p:spPr>
            <a:xfrm rot="5400000">
              <a:off x="884046" y="1135179"/>
              <a:ext cx="83200" cy="86647"/>
            </a:xfrm>
            <a:custGeom>
              <a:avLst/>
              <a:gdLst/>
              <a:ahLst/>
              <a:cxnLst/>
              <a:rect l="l" t="t" r="r" b="b"/>
              <a:pathLst>
                <a:path w="184213" h="160496" extrusionOk="0">
                  <a:moveTo>
                    <a:pt x="0" y="0"/>
                  </a:moveTo>
                  <a:lnTo>
                    <a:pt x="184214"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11" name="Google Shape;1011;p44"/>
            <p:cNvSpPr/>
            <p:nvPr/>
          </p:nvSpPr>
          <p:spPr>
            <a:xfrm rot="5400000">
              <a:off x="884046" y="678285"/>
              <a:ext cx="83200" cy="86647"/>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12" name="Google Shape;1012;p44"/>
            <p:cNvSpPr/>
            <p:nvPr/>
          </p:nvSpPr>
          <p:spPr>
            <a:xfrm rot="5400000">
              <a:off x="884046" y="221389"/>
              <a:ext cx="83200" cy="86647"/>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13" name="Google Shape;1013;p44"/>
            <p:cNvSpPr/>
            <p:nvPr/>
          </p:nvSpPr>
          <p:spPr>
            <a:xfrm rot="5400000">
              <a:off x="692922" y="-1723"/>
              <a:ext cx="83200" cy="86647"/>
            </a:xfrm>
            <a:custGeom>
              <a:avLst/>
              <a:gdLst/>
              <a:ahLst/>
              <a:cxnLst/>
              <a:rect l="l" t="t" r="r" b="b"/>
              <a:pathLst>
                <a:path w="184213" h="160496" extrusionOk="0">
                  <a:moveTo>
                    <a:pt x="184214"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14" name="Google Shape;1014;p44"/>
            <p:cNvSpPr/>
            <p:nvPr/>
          </p:nvSpPr>
          <p:spPr>
            <a:xfrm rot="5400000">
              <a:off x="692922" y="455172"/>
              <a:ext cx="83200" cy="86647"/>
            </a:xfrm>
            <a:custGeom>
              <a:avLst/>
              <a:gdLst/>
              <a:ahLst/>
              <a:cxnLst/>
              <a:rect l="l" t="t" r="r" b="b"/>
              <a:pathLst>
                <a:path w="184213" h="160496" extrusionOk="0">
                  <a:moveTo>
                    <a:pt x="184214"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15" name="Google Shape;1015;p44"/>
            <p:cNvSpPr/>
            <p:nvPr/>
          </p:nvSpPr>
          <p:spPr>
            <a:xfrm rot="5400000">
              <a:off x="692922" y="912066"/>
              <a:ext cx="83200" cy="86647"/>
            </a:xfrm>
            <a:custGeom>
              <a:avLst/>
              <a:gdLst/>
              <a:ahLst/>
              <a:cxnLst/>
              <a:rect l="l" t="t" r="r" b="b"/>
              <a:pathLst>
                <a:path w="184213" h="160496" extrusionOk="0">
                  <a:moveTo>
                    <a:pt x="184214"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16" name="Google Shape;1016;p44"/>
            <p:cNvSpPr/>
            <p:nvPr/>
          </p:nvSpPr>
          <p:spPr>
            <a:xfrm rot="5400000">
              <a:off x="692922" y="1368961"/>
              <a:ext cx="83200" cy="86647"/>
            </a:xfrm>
            <a:custGeom>
              <a:avLst/>
              <a:gdLst/>
              <a:ahLst/>
              <a:cxnLst/>
              <a:rect l="l" t="t" r="r" b="b"/>
              <a:pathLst>
                <a:path w="184213" h="160496" extrusionOk="0">
                  <a:moveTo>
                    <a:pt x="184213"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17" name="Google Shape;1017;p44"/>
            <p:cNvSpPr/>
            <p:nvPr/>
          </p:nvSpPr>
          <p:spPr>
            <a:xfrm rot="5400000">
              <a:off x="692922" y="1825856"/>
              <a:ext cx="83200" cy="86647"/>
            </a:xfrm>
            <a:custGeom>
              <a:avLst/>
              <a:gdLst/>
              <a:ahLst/>
              <a:cxnLst/>
              <a:rect l="l" t="t" r="r" b="b"/>
              <a:pathLst>
                <a:path w="184213" h="160496" extrusionOk="0">
                  <a:moveTo>
                    <a:pt x="184213"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18" name="Google Shape;1018;p44"/>
            <p:cNvSpPr/>
            <p:nvPr/>
          </p:nvSpPr>
          <p:spPr>
            <a:xfrm rot="5400000">
              <a:off x="692902" y="2282781"/>
              <a:ext cx="83240" cy="86647"/>
            </a:xfrm>
            <a:custGeom>
              <a:avLst/>
              <a:gdLst/>
              <a:ahLst/>
              <a:cxnLst/>
              <a:rect l="l" t="t" r="r" b="b"/>
              <a:pathLst>
                <a:path w="184308" h="160496" extrusionOk="0">
                  <a:moveTo>
                    <a:pt x="184309"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19" name="Google Shape;1019;p44"/>
            <p:cNvSpPr/>
            <p:nvPr/>
          </p:nvSpPr>
          <p:spPr>
            <a:xfrm rot="5400000">
              <a:off x="692922" y="2739708"/>
              <a:ext cx="83200" cy="86647"/>
            </a:xfrm>
            <a:custGeom>
              <a:avLst/>
              <a:gdLst/>
              <a:ahLst/>
              <a:cxnLst/>
              <a:rect l="l" t="t" r="r" b="b"/>
              <a:pathLst>
                <a:path w="184213" h="160496" extrusionOk="0">
                  <a:moveTo>
                    <a:pt x="184213"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20" name="Google Shape;1020;p44"/>
            <p:cNvSpPr/>
            <p:nvPr/>
          </p:nvSpPr>
          <p:spPr>
            <a:xfrm rot="5400000">
              <a:off x="692922" y="3196603"/>
              <a:ext cx="83200" cy="86647"/>
            </a:xfrm>
            <a:custGeom>
              <a:avLst/>
              <a:gdLst/>
              <a:ahLst/>
              <a:cxnLst/>
              <a:rect l="l" t="t" r="r" b="b"/>
              <a:pathLst>
                <a:path w="184213" h="160496" extrusionOk="0">
                  <a:moveTo>
                    <a:pt x="184214"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21" name="Google Shape;1021;p44"/>
            <p:cNvSpPr/>
            <p:nvPr/>
          </p:nvSpPr>
          <p:spPr>
            <a:xfrm rot="5400000">
              <a:off x="692922" y="3653497"/>
              <a:ext cx="83200" cy="86647"/>
            </a:xfrm>
            <a:custGeom>
              <a:avLst/>
              <a:gdLst/>
              <a:ahLst/>
              <a:cxnLst/>
              <a:rect l="l" t="t" r="r" b="b"/>
              <a:pathLst>
                <a:path w="184213" h="160496" extrusionOk="0">
                  <a:moveTo>
                    <a:pt x="184214"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22" name="Google Shape;1022;p44"/>
            <p:cNvSpPr/>
            <p:nvPr/>
          </p:nvSpPr>
          <p:spPr>
            <a:xfrm rot="5400000">
              <a:off x="501799" y="3876609"/>
              <a:ext cx="83200" cy="86647"/>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23" name="Google Shape;1023;p44"/>
            <p:cNvSpPr/>
            <p:nvPr/>
          </p:nvSpPr>
          <p:spPr>
            <a:xfrm rot="5400000">
              <a:off x="501799" y="3419715"/>
              <a:ext cx="83200" cy="86647"/>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24" name="Google Shape;1024;p44"/>
            <p:cNvSpPr/>
            <p:nvPr/>
          </p:nvSpPr>
          <p:spPr>
            <a:xfrm rot="5400000">
              <a:off x="501799" y="2962820"/>
              <a:ext cx="83200" cy="86647"/>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25" name="Google Shape;1025;p44"/>
            <p:cNvSpPr/>
            <p:nvPr/>
          </p:nvSpPr>
          <p:spPr>
            <a:xfrm rot="5400000">
              <a:off x="501799" y="2505863"/>
              <a:ext cx="83200" cy="86647"/>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26" name="Google Shape;1026;p44"/>
            <p:cNvSpPr/>
            <p:nvPr/>
          </p:nvSpPr>
          <p:spPr>
            <a:xfrm rot="5400000">
              <a:off x="501799" y="2048968"/>
              <a:ext cx="83200" cy="86647"/>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27" name="Google Shape;1027;p44"/>
            <p:cNvSpPr/>
            <p:nvPr/>
          </p:nvSpPr>
          <p:spPr>
            <a:xfrm rot="5400000">
              <a:off x="501799" y="1592074"/>
              <a:ext cx="83200" cy="86647"/>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28" name="Google Shape;1028;p44"/>
            <p:cNvSpPr/>
            <p:nvPr/>
          </p:nvSpPr>
          <p:spPr>
            <a:xfrm rot="5400000">
              <a:off x="501799" y="1135179"/>
              <a:ext cx="83200" cy="86647"/>
            </a:xfrm>
            <a:custGeom>
              <a:avLst/>
              <a:gdLst/>
              <a:ahLst/>
              <a:cxnLst/>
              <a:rect l="l" t="t" r="r" b="b"/>
              <a:pathLst>
                <a:path w="184213" h="160496" extrusionOk="0">
                  <a:moveTo>
                    <a:pt x="0" y="0"/>
                  </a:moveTo>
                  <a:lnTo>
                    <a:pt x="184214"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29" name="Google Shape;1029;p44"/>
            <p:cNvSpPr/>
            <p:nvPr/>
          </p:nvSpPr>
          <p:spPr>
            <a:xfrm rot="5400000">
              <a:off x="501799" y="678285"/>
              <a:ext cx="83200" cy="86647"/>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30" name="Google Shape;1030;p44"/>
            <p:cNvSpPr/>
            <p:nvPr/>
          </p:nvSpPr>
          <p:spPr>
            <a:xfrm rot="5400000">
              <a:off x="501799" y="221389"/>
              <a:ext cx="83200" cy="86647"/>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31" name="Google Shape;1031;p44"/>
            <p:cNvSpPr/>
            <p:nvPr/>
          </p:nvSpPr>
          <p:spPr>
            <a:xfrm rot="5400000">
              <a:off x="310637" y="-1749"/>
              <a:ext cx="83200" cy="86699"/>
            </a:xfrm>
            <a:custGeom>
              <a:avLst/>
              <a:gdLst/>
              <a:ahLst/>
              <a:cxnLst/>
              <a:rect l="l" t="t" r="r" b="b"/>
              <a:pathLst>
                <a:path w="184213" h="160591" extrusionOk="0">
                  <a:moveTo>
                    <a:pt x="184214"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32" name="Google Shape;1032;p44"/>
            <p:cNvSpPr/>
            <p:nvPr/>
          </p:nvSpPr>
          <p:spPr>
            <a:xfrm rot="5400000">
              <a:off x="310637" y="455146"/>
              <a:ext cx="83200" cy="86699"/>
            </a:xfrm>
            <a:custGeom>
              <a:avLst/>
              <a:gdLst/>
              <a:ahLst/>
              <a:cxnLst/>
              <a:rect l="l" t="t" r="r" b="b"/>
              <a:pathLst>
                <a:path w="184213" h="160591" extrusionOk="0">
                  <a:moveTo>
                    <a:pt x="184214"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33" name="Google Shape;1033;p44"/>
            <p:cNvSpPr/>
            <p:nvPr/>
          </p:nvSpPr>
          <p:spPr>
            <a:xfrm rot="5400000">
              <a:off x="310637" y="912040"/>
              <a:ext cx="83200" cy="86699"/>
            </a:xfrm>
            <a:custGeom>
              <a:avLst/>
              <a:gdLst/>
              <a:ahLst/>
              <a:cxnLst/>
              <a:rect l="l" t="t" r="r" b="b"/>
              <a:pathLst>
                <a:path w="184213" h="160591" extrusionOk="0">
                  <a:moveTo>
                    <a:pt x="184214"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34" name="Google Shape;1034;p44"/>
            <p:cNvSpPr/>
            <p:nvPr/>
          </p:nvSpPr>
          <p:spPr>
            <a:xfrm rot="5400000">
              <a:off x="310637" y="1368935"/>
              <a:ext cx="83200" cy="86699"/>
            </a:xfrm>
            <a:custGeom>
              <a:avLst/>
              <a:gdLst/>
              <a:ahLst/>
              <a:cxnLst/>
              <a:rect l="l" t="t" r="r" b="b"/>
              <a:pathLst>
                <a:path w="184213" h="160591" extrusionOk="0">
                  <a:moveTo>
                    <a:pt x="184213"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35" name="Google Shape;1035;p44"/>
            <p:cNvSpPr/>
            <p:nvPr/>
          </p:nvSpPr>
          <p:spPr>
            <a:xfrm rot="5400000">
              <a:off x="310637" y="1825830"/>
              <a:ext cx="83200" cy="86699"/>
            </a:xfrm>
            <a:custGeom>
              <a:avLst/>
              <a:gdLst/>
              <a:ahLst/>
              <a:cxnLst/>
              <a:rect l="l" t="t" r="r" b="b"/>
              <a:pathLst>
                <a:path w="184213" h="160591" extrusionOk="0">
                  <a:moveTo>
                    <a:pt x="184213"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36" name="Google Shape;1036;p44"/>
            <p:cNvSpPr/>
            <p:nvPr/>
          </p:nvSpPr>
          <p:spPr>
            <a:xfrm rot="5400000">
              <a:off x="310616" y="2282755"/>
              <a:ext cx="83242" cy="86699"/>
            </a:xfrm>
            <a:custGeom>
              <a:avLst/>
              <a:gdLst/>
              <a:ahLst/>
              <a:cxnLst/>
              <a:rect l="l" t="t" r="r" b="b"/>
              <a:pathLst>
                <a:path w="184308" h="160591" extrusionOk="0">
                  <a:moveTo>
                    <a:pt x="184309"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37" name="Google Shape;1037;p44"/>
            <p:cNvSpPr/>
            <p:nvPr/>
          </p:nvSpPr>
          <p:spPr>
            <a:xfrm rot="5400000">
              <a:off x="310637" y="2739682"/>
              <a:ext cx="83200" cy="86699"/>
            </a:xfrm>
            <a:custGeom>
              <a:avLst/>
              <a:gdLst/>
              <a:ahLst/>
              <a:cxnLst/>
              <a:rect l="l" t="t" r="r" b="b"/>
              <a:pathLst>
                <a:path w="184213" h="160591" extrusionOk="0">
                  <a:moveTo>
                    <a:pt x="184213"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38" name="Google Shape;1038;p44"/>
            <p:cNvSpPr/>
            <p:nvPr/>
          </p:nvSpPr>
          <p:spPr>
            <a:xfrm rot="5400000">
              <a:off x="310637" y="3196577"/>
              <a:ext cx="83200" cy="86699"/>
            </a:xfrm>
            <a:custGeom>
              <a:avLst/>
              <a:gdLst/>
              <a:ahLst/>
              <a:cxnLst/>
              <a:rect l="l" t="t" r="r" b="b"/>
              <a:pathLst>
                <a:path w="184213" h="160591" extrusionOk="0">
                  <a:moveTo>
                    <a:pt x="184214"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39" name="Google Shape;1039;p44"/>
            <p:cNvSpPr/>
            <p:nvPr/>
          </p:nvSpPr>
          <p:spPr>
            <a:xfrm rot="5400000">
              <a:off x="310637" y="3653471"/>
              <a:ext cx="83200" cy="86699"/>
            </a:xfrm>
            <a:custGeom>
              <a:avLst/>
              <a:gdLst/>
              <a:ahLst/>
              <a:cxnLst/>
              <a:rect l="l" t="t" r="r" b="b"/>
              <a:pathLst>
                <a:path w="184213" h="160591" extrusionOk="0">
                  <a:moveTo>
                    <a:pt x="184214"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40" name="Google Shape;1040;p44"/>
            <p:cNvSpPr/>
            <p:nvPr/>
          </p:nvSpPr>
          <p:spPr>
            <a:xfrm rot="5400000">
              <a:off x="119471" y="3876609"/>
              <a:ext cx="83200" cy="86647"/>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41" name="Google Shape;1041;p44"/>
            <p:cNvSpPr/>
            <p:nvPr/>
          </p:nvSpPr>
          <p:spPr>
            <a:xfrm rot="5400000">
              <a:off x="119471" y="3419715"/>
              <a:ext cx="83200" cy="86647"/>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42" name="Google Shape;1042;p44"/>
            <p:cNvSpPr/>
            <p:nvPr/>
          </p:nvSpPr>
          <p:spPr>
            <a:xfrm rot="5400000">
              <a:off x="119471" y="2962820"/>
              <a:ext cx="83200" cy="86647"/>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43" name="Google Shape;1043;p44"/>
            <p:cNvSpPr/>
            <p:nvPr/>
          </p:nvSpPr>
          <p:spPr>
            <a:xfrm rot="5400000">
              <a:off x="119471" y="2505863"/>
              <a:ext cx="83200" cy="86647"/>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44" name="Google Shape;1044;p44"/>
            <p:cNvSpPr/>
            <p:nvPr/>
          </p:nvSpPr>
          <p:spPr>
            <a:xfrm rot="5400000">
              <a:off x="119471" y="2048968"/>
              <a:ext cx="83200" cy="86647"/>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45" name="Google Shape;1045;p44"/>
            <p:cNvSpPr/>
            <p:nvPr/>
          </p:nvSpPr>
          <p:spPr>
            <a:xfrm rot="5400000">
              <a:off x="119471" y="1592074"/>
              <a:ext cx="83200" cy="86647"/>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46" name="Google Shape;1046;p44"/>
            <p:cNvSpPr/>
            <p:nvPr/>
          </p:nvSpPr>
          <p:spPr>
            <a:xfrm rot="5400000">
              <a:off x="119471" y="1135179"/>
              <a:ext cx="83200" cy="86647"/>
            </a:xfrm>
            <a:custGeom>
              <a:avLst/>
              <a:gdLst/>
              <a:ahLst/>
              <a:cxnLst/>
              <a:rect l="l" t="t" r="r" b="b"/>
              <a:pathLst>
                <a:path w="184213" h="160496" extrusionOk="0">
                  <a:moveTo>
                    <a:pt x="0" y="0"/>
                  </a:moveTo>
                  <a:lnTo>
                    <a:pt x="184214"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47" name="Google Shape;1047;p44"/>
            <p:cNvSpPr/>
            <p:nvPr/>
          </p:nvSpPr>
          <p:spPr>
            <a:xfrm rot="5400000">
              <a:off x="119471" y="678285"/>
              <a:ext cx="83200" cy="86647"/>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48" name="Google Shape;1048;p44"/>
            <p:cNvSpPr/>
            <p:nvPr/>
          </p:nvSpPr>
          <p:spPr>
            <a:xfrm rot="5400000">
              <a:off x="119471" y="221389"/>
              <a:ext cx="83200" cy="86647"/>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49" name="Google Shape;1049;p44"/>
            <p:cNvSpPr/>
            <p:nvPr/>
          </p:nvSpPr>
          <p:spPr>
            <a:xfrm rot="5400000">
              <a:off x="3368726" y="-1723"/>
              <a:ext cx="83200" cy="86647"/>
            </a:xfrm>
            <a:custGeom>
              <a:avLst/>
              <a:gdLst/>
              <a:ahLst/>
              <a:cxnLst/>
              <a:rect l="l" t="t" r="r" b="b"/>
              <a:pathLst>
                <a:path w="184213" h="160496" extrusionOk="0">
                  <a:moveTo>
                    <a:pt x="184214" y="0"/>
                  </a:moveTo>
                  <a:lnTo>
                    <a:pt x="0" y="160496"/>
                  </a:lnTo>
                </a:path>
              </a:pathLst>
            </a:custGeom>
            <a:noFill/>
            <a:ln w="11425" cap="rnd" cmpd="sng">
              <a:solidFill>
                <a:schemeClr val="accent1">
                  <a:alpha val="89411"/>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50" name="Google Shape;1050;p44"/>
            <p:cNvSpPr/>
            <p:nvPr/>
          </p:nvSpPr>
          <p:spPr>
            <a:xfrm rot="5400000">
              <a:off x="3368726" y="455172"/>
              <a:ext cx="83200" cy="86647"/>
            </a:xfrm>
            <a:custGeom>
              <a:avLst/>
              <a:gdLst/>
              <a:ahLst/>
              <a:cxnLst/>
              <a:rect l="l" t="t" r="r" b="b"/>
              <a:pathLst>
                <a:path w="184213" h="160496" extrusionOk="0">
                  <a:moveTo>
                    <a:pt x="184214" y="0"/>
                  </a:moveTo>
                  <a:lnTo>
                    <a:pt x="0" y="160496"/>
                  </a:lnTo>
                </a:path>
              </a:pathLst>
            </a:custGeom>
            <a:noFill/>
            <a:ln w="11425" cap="rnd" cmpd="sng">
              <a:solidFill>
                <a:schemeClr val="accent1">
                  <a:alpha val="89411"/>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51" name="Google Shape;1051;p44"/>
            <p:cNvSpPr/>
            <p:nvPr/>
          </p:nvSpPr>
          <p:spPr>
            <a:xfrm rot="5400000">
              <a:off x="3368726" y="912066"/>
              <a:ext cx="83200" cy="86647"/>
            </a:xfrm>
            <a:custGeom>
              <a:avLst/>
              <a:gdLst/>
              <a:ahLst/>
              <a:cxnLst/>
              <a:rect l="l" t="t" r="r" b="b"/>
              <a:pathLst>
                <a:path w="184213" h="160496" extrusionOk="0">
                  <a:moveTo>
                    <a:pt x="184214" y="0"/>
                  </a:moveTo>
                  <a:lnTo>
                    <a:pt x="0" y="160496"/>
                  </a:lnTo>
                </a:path>
              </a:pathLst>
            </a:custGeom>
            <a:noFill/>
            <a:ln w="11425" cap="rnd" cmpd="sng">
              <a:solidFill>
                <a:schemeClr val="accent1">
                  <a:alpha val="89411"/>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52" name="Google Shape;1052;p44"/>
            <p:cNvSpPr/>
            <p:nvPr/>
          </p:nvSpPr>
          <p:spPr>
            <a:xfrm rot="5400000">
              <a:off x="3368726" y="1368961"/>
              <a:ext cx="83200" cy="86647"/>
            </a:xfrm>
            <a:custGeom>
              <a:avLst/>
              <a:gdLst/>
              <a:ahLst/>
              <a:cxnLst/>
              <a:rect l="l" t="t" r="r" b="b"/>
              <a:pathLst>
                <a:path w="184213" h="160496" extrusionOk="0">
                  <a:moveTo>
                    <a:pt x="184213" y="0"/>
                  </a:moveTo>
                  <a:lnTo>
                    <a:pt x="0" y="160496"/>
                  </a:lnTo>
                </a:path>
              </a:pathLst>
            </a:custGeom>
            <a:noFill/>
            <a:ln w="11425" cap="rnd" cmpd="sng">
              <a:solidFill>
                <a:schemeClr val="accent1">
                  <a:alpha val="89411"/>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53" name="Google Shape;1053;p44"/>
            <p:cNvSpPr/>
            <p:nvPr/>
          </p:nvSpPr>
          <p:spPr>
            <a:xfrm rot="5400000">
              <a:off x="3368726" y="1825856"/>
              <a:ext cx="83200" cy="86647"/>
            </a:xfrm>
            <a:custGeom>
              <a:avLst/>
              <a:gdLst/>
              <a:ahLst/>
              <a:cxnLst/>
              <a:rect l="l" t="t" r="r" b="b"/>
              <a:pathLst>
                <a:path w="184213" h="160496" extrusionOk="0">
                  <a:moveTo>
                    <a:pt x="184213" y="0"/>
                  </a:moveTo>
                  <a:lnTo>
                    <a:pt x="0" y="160496"/>
                  </a:lnTo>
                </a:path>
              </a:pathLst>
            </a:custGeom>
            <a:noFill/>
            <a:ln w="11425" cap="rnd" cmpd="sng">
              <a:solidFill>
                <a:schemeClr val="accent1">
                  <a:alpha val="89411"/>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54" name="Google Shape;1054;p44"/>
            <p:cNvSpPr/>
            <p:nvPr/>
          </p:nvSpPr>
          <p:spPr>
            <a:xfrm rot="5400000">
              <a:off x="3368706" y="2282781"/>
              <a:ext cx="83240" cy="86647"/>
            </a:xfrm>
            <a:custGeom>
              <a:avLst/>
              <a:gdLst/>
              <a:ahLst/>
              <a:cxnLst/>
              <a:rect l="l" t="t" r="r" b="b"/>
              <a:pathLst>
                <a:path w="184308" h="160496" extrusionOk="0">
                  <a:moveTo>
                    <a:pt x="184309" y="0"/>
                  </a:moveTo>
                  <a:lnTo>
                    <a:pt x="0" y="160496"/>
                  </a:lnTo>
                </a:path>
              </a:pathLst>
            </a:custGeom>
            <a:noFill/>
            <a:ln w="11425" cap="rnd" cmpd="sng">
              <a:solidFill>
                <a:schemeClr val="accent1">
                  <a:alpha val="89411"/>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55" name="Google Shape;1055;p44"/>
            <p:cNvSpPr/>
            <p:nvPr/>
          </p:nvSpPr>
          <p:spPr>
            <a:xfrm rot="5400000">
              <a:off x="3368726" y="2739708"/>
              <a:ext cx="83200" cy="86647"/>
            </a:xfrm>
            <a:custGeom>
              <a:avLst/>
              <a:gdLst/>
              <a:ahLst/>
              <a:cxnLst/>
              <a:rect l="l" t="t" r="r" b="b"/>
              <a:pathLst>
                <a:path w="184213" h="160496" extrusionOk="0">
                  <a:moveTo>
                    <a:pt x="184213" y="0"/>
                  </a:moveTo>
                  <a:lnTo>
                    <a:pt x="0" y="160496"/>
                  </a:lnTo>
                </a:path>
              </a:pathLst>
            </a:custGeom>
            <a:noFill/>
            <a:ln w="11425" cap="rnd" cmpd="sng">
              <a:solidFill>
                <a:schemeClr val="accent1">
                  <a:alpha val="89411"/>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56" name="Google Shape;1056;p44"/>
            <p:cNvSpPr/>
            <p:nvPr/>
          </p:nvSpPr>
          <p:spPr>
            <a:xfrm rot="5400000">
              <a:off x="3368726" y="3196603"/>
              <a:ext cx="83200" cy="86647"/>
            </a:xfrm>
            <a:custGeom>
              <a:avLst/>
              <a:gdLst/>
              <a:ahLst/>
              <a:cxnLst/>
              <a:rect l="l" t="t" r="r" b="b"/>
              <a:pathLst>
                <a:path w="184213" h="160496" extrusionOk="0">
                  <a:moveTo>
                    <a:pt x="184214" y="0"/>
                  </a:moveTo>
                  <a:lnTo>
                    <a:pt x="0" y="160496"/>
                  </a:lnTo>
                </a:path>
              </a:pathLst>
            </a:custGeom>
            <a:noFill/>
            <a:ln w="11425" cap="rnd" cmpd="sng">
              <a:solidFill>
                <a:schemeClr val="accent1">
                  <a:alpha val="89411"/>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57" name="Google Shape;1057;p44"/>
            <p:cNvSpPr/>
            <p:nvPr/>
          </p:nvSpPr>
          <p:spPr>
            <a:xfrm rot="5400000">
              <a:off x="3368726" y="3653497"/>
              <a:ext cx="83200" cy="86647"/>
            </a:xfrm>
            <a:custGeom>
              <a:avLst/>
              <a:gdLst/>
              <a:ahLst/>
              <a:cxnLst/>
              <a:rect l="l" t="t" r="r" b="b"/>
              <a:pathLst>
                <a:path w="184213" h="160496" extrusionOk="0">
                  <a:moveTo>
                    <a:pt x="184214" y="0"/>
                  </a:moveTo>
                  <a:lnTo>
                    <a:pt x="0" y="160496"/>
                  </a:lnTo>
                </a:path>
              </a:pathLst>
            </a:custGeom>
            <a:noFill/>
            <a:ln w="11425" cap="rnd" cmpd="sng">
              <a:solidFill>
                <a:schemeClr val="accent1">
                  <a:alpha val="89411"/>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58" name="Google Shape;1058;p44"/>
            <p:cNvSpPr/>
            <p:nvPr/>
          </p:nvSpPr>
          <p:spPr>
            <a:xfrm rot="5400000">
              <a:off x="3177602" y="3876609"/>
              <a:ext cx="83200" cy="86647"/>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59" name="Google Shape;1059;p44"/>
            <p:cNvSpPr/>
            <p:nvPr/>
          </p:nvSpPr>
          <p:spPr>
            <a:xfrm rot="5400000">
              <a:off x="3177602" y="3419715"/>
              <a:ext cx="83200" cy="86647"/>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60" name="Google Shape;1060;p44"/>
            <p:cNvSpPr/>
            <p:nvPr/>
          </p:nvSpPr>
          <p:spPr>
            <a:xfrm rot="5400000">
              <a:off x="3177602" y="2962820"/>
              <a:ext cx="83200" cy="86647"/>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61" name="Google Shape;1061;p44"/>
            <p:cNvSpPr/>
            <p:nvPr/>
          </p:nvSpPr>
          <p:spPr>
            <a:xfrm rot="5400000">
              <a:off x="3177602" y="2505863"/>
              <a:ext cx="83200" cy="86647"/>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62" name="Google Shape;1062;p44"/>
            <p:cNvSpPr/>
            <p:nvPr/>
          </p:nvSpPr>
          <p:spPr>
            <a:xfrm rot="5400000">
              <a:off x="3177602" y="2048968"/>
              <a:ext cx="83200" cy="86647"/>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63" name="Google Shape;1063;p44"/>
            <p:cNvSpPr/>
            <p:nvPr/>
          </p:nvSpPr>
          <p:spPr>
            <a:xfrm rot="5400000">
              <a:off x="3177602" y="1592074"/>
              <a:ext cx="83200" cy="86647"/>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64" name="Google Shape;1064;p44"/>
            <p:cNvSpPr/>
            <p:nvPr/>
          </p:nvSpPr>
          <p:spPr>
            <a:xfrm rot="5400000">
              <a:off x="3177602" y="1135179"/>
              <a:ext cx="83200" cy="86647"/>
            </a:xfrm>
            <a:custGeom>
              <a:avLst/>
              <a:gdLst/>
              <a:ahLst/>
              <a:cxnLst/>
              <a:rect l="l" t="t" r="r" b="b"/>
              <a:pathLst>
                <a:path w="184213" h="160496" extrusionOk="0">
                  <a:moveTo>
                    <a:pt x="0" y="0"/>
                  </a:moveTo>
                  <a:lnTo>
                    <a:pt x="184214"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65" name="Google Shape;1065;p44"/>
            <p:cNvSpPr/>
            <p:nvPr/>
          </p:nvSpPr>
          <p:spPr>
            <a:xfrm rot="5400000">
              <a:off x="3177602" y="678285"/>
              <a:ext cx="83200" cy="86647"/>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66" name="Google Shape;1066;p44"/>
            <p:cNvSpPr/>
            <p:nvPr/>
          </p:nvSpPr>
          <p:spPr>
            <a:xfrm rot="5400000">
              <a:off x="3177602" y="221389"/>
              <a:ext cx="83200" cy="86647"/>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67" name="Google Shape;1067;p44"/>
            <p:cNvSpPr/>
            <p:nvPr/>
          </p:nvSpPr>
          <p:spPr>
            <a:xfrm rot="5400000">
              <a:off x="3559849" y="6583357"/>
              <a:ext cx="83200" cy="86647"/>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68" name="Google Shape;1068;p44"/>
            <p:cNvSpPr/>
            <p:nvPr/>
          </p:nvSpPr>
          <p:spPr>
            <a:xfrm rot="5400000">
              <a:off x="3559849" y="6126462"/>
              <a:ext cx="83200" cy="86647"/>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69" name="Google Shape;1069;p44"/>
            <p:cNvSpPr/>
            <p:nvPr/>
          </p:nvSpPr>
          <p:spPr>
            <a:xfrm rot="5400000">
              <a:off x="3559849" y="5669568"/>
              <a:ext cx="83200" cy="86647"/>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70" name="Google Shape;1070;p44"/>
            <p:cNvSpPr/>
            <p:nvPr/>
          </p:nvSpPr>
          <p:spPr>
            <a:xfrm rot="5400000">
              <a:off x="3559849" y="5212673"/>
              <a:ext cx="83200" cy="86647"/>
            </a:xfrm>
            <a:custGeom>
              <a:avLst/>
              <a:gdLst/>
              <a:ahLst/>
              <a:cxnLst/>
              <a:rect l="l" t="t" r="r" b="b"/>
              <a:pathLst>
                <a:path w="184213" h="160496" extrusionOk="0">
                  <a:moveTo>
                    <a:pt x="0" y="0"/>
                  </a:moveTo>
                  <a:lnTo>
                    <a:pt x="184214"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71" name="Google Shape;1071;p44"/>
            <p:cNvSpPr/>
            <p:nvPr/>
          </p:nvSpPr>
          <p:spPr>
            <a:xfrm rot="5400000">
              <a:off x="3559849" y="4755779"/>
              <a:ext cx="83200" cy="86647"/>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72" name="Google Shape;1072;p44"/>
            <p:cNvSpPr/>
            <p:nvPr/>
          </p:nvSpPr>
          <p:spPr>
            <a:xfrm rot="5400000">
              <a:off x="3559849" y="4298883"/>
              <a:ext cx="83200" cy="86647"/>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73" name="Google Shape;1073;p44"/>
            <p:cNvSpPr/>
            <p:nvPr/>
          </p:nvSpPr>
          <p:spPr>
            <a:xfrm rot="5400000">
              <a:off x="3559849" y="3876609"/>
              <a:ext cx="83200" cy="86647"/>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74" name="Google Shape;1074;p44"/>
            <p:cNvSpPr/>
            <p:nvPr/>
          </p:nvSpPr>
          <p:spPr>
            <a:xfrm rot="5400000">
              <a:off x="3559849" y="3419715"/>
              <a:ext cx="83200" cy="86647"/>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75" name="Google Shape;1075;p44"/>
            <p:cNvSpPr/>
            <p:nvPr/>
          </p:nvSpPr>
          <p:spPr>
            <a:xfrm rot="5400000">
              <a:off x="3559849" y="2962820"/>
              <a:ext cx="83200" cy="86647"/>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76" name="Google Shape;1076;p44"/>
            <p:cNvSpPr/>
            <p:nvPr/>
          </p:nvSpPr>
          <p:spPr>
            <a:xfrm rot="5400000">
              <a:off x="3559849" y="2505863"/>
              <a:ext cx="83200" cy="86647"/>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77" name="Google Shape;1077;p44"/>
            <p:cNvSpPr/>
            <p:nvPr/>
          </p:nvSpPr>
          <p:spPr>
            <a:xfrm rot="5400000">
              <a:off x="3559849" y="2048968"/>
              <a:ext cx="83200" cy="86647"/>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78" name="Google Shape;1078;p44"/>
            <p:cNvSpPr/>
            <p:nvPr/>
          </p:nvSpPr>
          <p:spPr>
            <a:xfrm rot="5400000">
              <a:off x="3559849" y="1592074"/>
              <a:ext cx="83200" cy="86647"/>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79" name="Google Shape;1079;p44"/>
            <p:cNvSpPr/>
            <p:nvPr/>
          </p:nvSpPr>
          <p:spPr>
            <a:xfrm rot="5400000">
              <a:off x="3559849" y="1135179"/>
              <a:ext cx="83200" cy="86647"/>
            </a:xfrm>
            <a:custGeom>
              <a:avLst/>
              <a:gdLst/>
              <a:ahLst/>
              <a:cxnLst/>
              <a:rect l="l" t="t" r="r" b="b"/>
              <a:pathLst>
                <a:path w="184213" h="160496" extrusionOk="0">
                  <a:moveTo>
                    <a:pt x="0" y="0"/>
                  </a:moveTo>
                  <a:lnTo>
                    <a:pt x="184214"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80" name="Google Shape;1080;p44"/>
            <p:cNvSpPr/>
            <p:nvPr/>
          </p:nvSpPr>
          <p:spPr>
            <a:xfrm rot="5400000">
              <a:off x="3559849" y="678285"/>
              <a:ext cx="83200" cy="86647"/>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81" name="Google Shape;1081;p44"/>
            <p:cNvSpPr/>
            <p:nvPr/>
          </p:nvSpPr>
          <p:spPr>
            <a:xfrm rot="5400000">
              <a:off x="3559849" y="221389"/>
              <a:ext cx="83200" cy="86647"/>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grpSp>
      <p:sp>
        <p:nvSpPr>
          <p:cNvPr id="1082" name="Google Shape;1082;p44"/>
          <p:cNvSpPr/>
          <p:nvPr/>
        </p:nvSpPr>
        <p:spPr>
          <a:xfrm rot="-5400000">
            <a:off x="4314975" y="314475"/>
            <a:ext cx="3169350" cy="6488701"/>
          </a:xfrm>
          <a:custGeom>
            <a:avLst/>
            <a:gdLst/>
            <a:ahLst/>
            <a:cxnLst/>
            <a:rect l="l" t="t" r="r" b="b"/>
            <a:pathLst>
              <a:path w="4225800" h="8649348" extrusionOk="0">
                <a:moveTo>
                  <a:pt x="4225800" y="996131"/>
                </a:moveTo>
                <a:lnTo>
                  <a:pt x="4225799" y="8649348"/>
                </a:lnTo>
                <a:lnTo>
                  <a:pt x="0" y="8649348"/>
                </a:lnTo>
                <a:lnTo>
                  <a:pt x="1" y="0"/>
                </a:lnTo>
                <a:lnTo>
                  <a:pt x="3229669" y="0"/>
                </a:lnTo>
                <a:cubicBezTo>
                  <a:pt x="3779817" y="0"/>
                  <a:pt x="4225800" y="445983"/>
                  <a:pt x="4225800" y="996131"/>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Quattrocento Sans"/>
              <a:ea typeface="Quattrocento Sans"/>
              <a:cs typeface="Quattrocento Sans"/>
              <a:sym typeface="Quattrocento Sans"/>
            </a:endParaRPr>
          </a:p>
        </p:txBody>
      </p:sp>
      <p:sp>
        <p:nvSpPr>
          <p:cNvPr id="1083" name="Google Shape;1083;p44"/>
          <p:cNvSpPr txBox="1">
            <a:spLocks noGrp="1"/>
          </p:cNvSpPr>
          <p:nvPr>
            <p:ph type="ftr" idx="11"/>
          </p:nvPr>
        </p:nvSpPr>
        <p:spPr>
          <a:xfrm rot="-5400000">
            <a:off x="7334759" y="2434793"/>
            <a:ext cx="2894846" cy="273915"/>
          </a:xfrm>
          <a:prstGeom prst="rect">
            <a:avLst/>
          </a:prstGeom>
          <a:noFill/>
          <a:ln>
            <a:noFill/>
          </a:ln>
        </p:spPr>
        <p:txBody>
          <a:bodyPr spcFirstLastPara="1" wrap="square" lIns="0" tIns="45700" rIns="0" bIns="45700" anchor="ctr" anchorCtr="0">
            <a:noAutofit/>
          </a:bodyPr>
          <a:lstStyle>
            <a:lvl1pPr lvl="0" algn="ctr">
              <a:lnSpc>
                <a:spcPct val="100000"/>
              </a:lnSpc>
              <a:spcBef>
                <a:spcPts val="0"/>
              </a:spcBef>
              <a:spcAft>
                <a:spcPts val="0"/>
              </a:spcAft>
              <a:buSzPts val="1100"/>
              <a:buNone/>
              <a:defRPr>
                <a:solidFill>
                  <a:schemeClr val="lt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084" name="Google Shape;1084;p44"/>
          <p:cNvSpPr txBox="1">
            <a:spLocks noGrp="1"/>
          </p:cNvSpPr>
          <p:nvPr>
            <p:ph type="sldNum" idx="12"/>
          </p:nvPr>
        </p:nvSpPr>
        <p:spPr>
          <a:xfrm>
            <a:off x="8353404" y="4630341"/>
            <a:ext cx="565735" cy="317673"/>
          </a:xfrm>
          <a:prstGeom prst="rect">
            <a:avLst/>
          </a:prstGeom>
          <a:noFill/>
          <a:ln>
            <a:noFill/>
          </a:ln>
        </p:spPr>
        <p:txBody>
          <a:bodyPr spcFirstLastPara="1" wrap="square" lIns="0" tIns="45700" rIns="0" bIns="45700" anchor="ctr" anchorCtr="0">
            <a:noAutofit/>
          </a:bodyPr>
          <a:lstStyle>
            <a:lvl1pPr marL="0" marR="0" lvl="0" indent="0" algn="r">
              <a:lnSpc>
                <a:spcPct val="100000"/>
              </a:lnSpc>
              <a:spcBef>
                <a:spcPts val="0"/>
              </a:spcBef>
              <a:spcAft>
                <a:spcPts val="0"/>
              </a:spcAft>
              <a:buClr>
                <a:srgbClr val="000000"/>
              </a:buClr>
              <a:buSzPts val="3300"/>
              <a:buFont typeface="Arial"/>
              <a:buNone/>
              <a:defRPr sz="3300" b="1" i="0" u="none" strike="noStrike" cap="none">
                <a:solidFill>
                  <a:schemeClr val="lt1"/>
                </a:solidFill>
                <a:latin typeface="Quattrocento Sans"/>
                <a:ea typeface="Quattrocento Sans"/>
                <a:cs typeface="Quattrocento Sans"/>
                <a:sym typeface="Quattrocento Sans"/>
              </a:defRPr>
            </a:lvl1pPr>
            <a:lvl2pPr marL="0" marR="0" lvl="1" indent="0" algn="r">
              <a:lnSpc>
                <a:spcPct val="100000"/>
              </a:lnSpc>
              <a:spcBef>
                <a:spcPts val="0"/>
              </a:spcBef>
              <a:spcAft>
                <a:spcPts val="0"/>
              </a:spcAft>
              <a:buClr>
                <a:srgbClr val="000000"/>
              </a:buClr>
              <a:buSzPts val="3300"/>
              <a:buFont typeface="Arial"/>
              <a:buNone/>
              <a:defRPr sz="3300" b="1" i="0" u="none" strike="noStrike" cap="none">
                <a:solidFill>
                  <a:schemeClr val="lt1"/>
                </a:solidFill>
                <a:latin typeface="Quattrocento Sans"/>
                <a:ea typeface="Quattrocento Sans"/>
                <a:cs typeface="Quattrocento Sans"/>
                <a:sym typeface="Quattrocento Sans"/>
              </a:defRPr>
            </a:lvl2pPr>
            <a:lvl3pPr marL="0" marR="0" lvl="2" indent="0" algn="r">
              <a:lnSpc>
                <a:spcPct val="100000"/>
              </a:lnSpc>
              <a:spcBef>
                <a:spcPts val="0"/>
              </a:spcBef>
              <a:spcAft>
                <a:spcPts val="0"/>
              </a:spcAft>
              <a:buClr>
                <a:srgbClr val="000000"/>
              </a:buClr>
              <a:buSzPts val="3300"/>
              <a:buFont typeface="Arial"/>
              <a:buNone/>
              <a:defRPr sz="3300" b="1" i="0" u="none" strike="noStrike" cap="none">
                <a:solidFill>
                  <a:schemeClr val="lt1"/>
                </a:solidFill>
                <a:latin typeface="Quattrocento Sans"/>
                <a:ea typeface="Quattrocento Sans"/>
                <a:cs typeface="Quattrocento Sans"/>
                <a:sym typeface="Quattrocento Sans"/>
              </a:defRPr>
            </a:lvl3pPr>
            <a:lvl4pPr marL="0" marR="0" lvl="3" indent="0" algn="r">
              <a:lnSpc>
                <a:spcPct val="100000"/>
              </a:lnSpc>
              <a:spcBef>
                <a:spcPts val="0"/>
              </a:spcBef>
              <a:spcAft>
                <a:spcPts val="0"/>
              </a:spcAft>
              <a:buClr>
                <a:srgbClr val="000000"/>
              </a:buClr>
              <a:buSzPts val="3300"/>
              <a:buFont typeface="Arial"/>
              <a:buNone/>
              <a:defRPr sz="3300" b="1" i="0" u="none" strike="noStrike" cap="none">
                <a:solidFill>
                  <a:schemeClr val="lt1"/>
                </a:solidFill>
                <a:latin typeface="Quattrocento Sans"/>
                <a:ea typeface="Quattrocento Sans"/>
                <a:cs typeface="Quattrocento Sans"/>
                <a:sym typeface="Quattrocento Sans"/>
              </a:defRPr>
            </a:lvl4pPr>
            <a:lvl5pPr marL="0" marR="0" lvl="4" indent="0" algn="r">
              <a:lnSpc>
                <a:spcPct val="100000"/>
              </a:lnSpc>
              <a:spcBef>
                <a:spcPts val="0"/>
              </a:spcBef>
              <a:spcAft>
                <a:spcPts val="0"/>
              </a:spcAft>
              <a:buClr>
                <a:srgbClr val="000000"/>
              </a:buClr>
              <a:buSzPts val="3300"/>
              <a:buFont typeface="Arial"/>
              <a:buNone/>
              <a:defRPr sz="3300" b="1" i="0" u="none" strike="noStrike" cap="none">
                <a:solidFill>
                  <a:schemeClr val="lt1"/>
                </a:solidFill>
                <a:latin typeface="Quattrocento Sans"/>
                <a:ea typeface="Quattrocento Sans"/>
                <a:cs typeface="Quattrocento Sans"/>
                <a:sym typeface="Quattrocento Sans"/>
              </a:defRPr>
            </a:lvl5pPr>
            <a:lvl6pPr marL="0" marR="0" lvl="5" indent="0" algn="r">
              <a:lnSpc>
                <a:spcPct val="100000"/>
              </a:lnSpc>
              <a:spcBef>
                <a:spcPts val="0"/>
              </a:spcBef>
              <a:spcAft>
                <a:spcPts val="0"/>
              </a:spcAft>
              <a:buClr>
                <a:srgbClr val="000000"/>
              </a:buClr>
              <a:buSzPts val="3300"/>
              <a:buFont typeface="Arial"/>
              <a:buNone/>
              <a:defRPr sz="3300" b="1" i="0" u="none" strike="noStrike" cap="none">
                <a:solidFill>
                  <a:schemeClr val="lt1"/>
                </a:solidFill>
                <a:latin typeface="Quattrocento Sans"/>
                <a:ea typeface="Quattrocento Sans"/>
                <a:cs typeface="Quattrocento Sans"/>
                <a:sym typeface="Quattrocento Sans"/>
              </a:defRPr>
            </a:lvl6pPr>
            <a:lvl7pPr marL="0" marR="0" lvl="6" indent="0" algn="r">
              <a:lnSpc>
                <a:spcPct val="100000"/>
              </a:lnSpc>
              <a:spcBef>
                <a:spcPts val="0"/>
              </a:spcBef>
              <a:spcAft>
                <a:spcPts val="0"/>
              </a:spcAft>
              <a:buClr>
                <a:srgbClr val="000000"/>
              </a:buClr>
              <a:buSzPts val="3300"/>
              <a:buFont typeface="Arial"/>
              <a:buNone/>
              <a:defRPr sz="3300" b="1" i="0" u="none" strike="noStrike" cap="none">
                <a:solidFill>
                  <a:schemeClr val="lt1"/>
                </a:solidFill>
                <a:latin typeface="Quattrocento Sans"/>
                <a:ea typeface="Quattrocento Sans"/>
                <a:cs typeface="Quattrocento Sans"/>
                <a:sym typeface="Quattrocento Sans"/>
              </a:defRPr>
            </a:lvl7pPr>
            <a:lvl8pPr marL="0" marR="0" lvl="7" indent="0" algn="r">
              <a:lnSpc>
                <a:spcPct val="100000"/>
              </a:lnSpc>
              <a:spcBef>
                <a:spcPts val="0"/>
              </a:spcBef>
              <a:spcAft>
                <a:spcPts val="0"/>
              </a:spcAft>
              <a:buClr>
                <a:srgbClr val="000000"/>
              </a:buClr>
              <a:buSzPts val="3300"/>
              <a:buFont typeface="Arial"/>
              <a:buNone/>
              <a:defRPr sz="3300" b="1" i="0" u="none" strike="noStrike" cap="none">
                <a:solidFill>
                  <a:schemeClr val="lt1"/>
                </a:solidFill>
                <a:latin typeface="Quattrocento Sans"/>
                <a:ea typeface="Quattrocento Sans"/>
                <a:cs typeface="Quattrocento Sans"/>
                <a:sym typeface="Quattrocento Sans"/>
              </a:defRPr>
            </a:lvl8pPr>
            <a:lvl9pPr marL="0" marR="0" lvl="8" indent="0" algn="r">
              <a:lnSpc>
                <a:spcPct val="100000"/>
              </a:lnSpc>
              <a:spcBef>
                <a:spcPts val="0"/>
              </a:spcBef>
              <a:spcAft>
                <a:spcPts val="0"/>
              </a:spcAft>
              <a:buClr>
                <a:srgbClr val="000000"/>
              </a:buClr>
              <a:buSzPts val="3300"/>
              <a:buFont typeface="Arial"/>
              <a:buNone/>
              <a:defRPr sz="3300" b="1" i="0" u="none" strike="noStrike" cap="none">
                <a:solidFill>
                  <a:schemeClr val="lt1"/>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
              <a:t>‹#›</a:t>
            </a:fld>
            <a:endParaRPr/>
          </a:p>
        </p:txBody>
      </p:sp>
      <p:sp>
        <p:nvSpPr>
          <p:cNvPr id="1085" name="Google Shape;1085;p44"/>
          <p:cNvSpPr txBox="1">
            <a:spLocks noGrp="1"/>
          </p:cNvSpPr>
          <p:nvPr>
            <p:ph type="body" idx="1"/>
          </p:nvPr>
        </p:nvSpPr>
        <p:spPr>
          <a:xfrm>
            <a:off x="412064" y="400624"/>
            <a:ext cx="2106765" cy="1133475"/>
          </a:xfrm>
          <a:prstGeom prst="rect">
            <a:avLst/>
          </a:prstGeom>
          <a:noFill/>
          <a:ln>
            <a:noFill/>
          </a:ln>
        </p:spPr>
        <p:txBody>
          <a:bodyPr spcFirstLastPara="1" wrap="square" lIns="0" tIns="45700" rIns="0" bIns="45700" anchor="t" anchorCtr="0">
            <a:noAutofit/>
          </a:bodyPr>
          <a:lstStyle>
            <a:lvl1pPr marL="457200" lvl="0" indent="-228600" algn="l">
              <a:lnSpc>
                <a:spcPct val="100000"/>
              </a:lnSpc>
              <a:spcBef>
                <a:spcPts val="0"/>
              </a:spcBef>
              <a:spcAft>
                <a:spcPts val="0"/>
              </a:spcAft>
              <a:buClr>
                <a:schemeClr val="lt1"/>
              </a:buClr>
              <a:buSzPts val="3600"/>
              <a:buFont typeface="Quattrocento Sans"/>
              <a:buNone/>
              <a:defRPr sz="3600">
                <a:solidFill>
                  <a:schemeClr val="lt1"/>
                </a:solidFill>
                <a:latin typeface="Quattrocento Sans"/>
                <a:ea typeface="Quattrocento Sans"/>
                <a:cs typeface="Quattrocento Sans"/>
                <a:sym typeface="Quattrocento Sans"/>
              </a:defRPr>
            </a:lvl1pPr>
            <a:lvl2pPr marL="914400" lvl="1" indent="-317500" algn="l">
              <a:lnSpc>
                <a:spcPct val="100000"/>
              </a:lnSpc>
              <a:spcBef>
                <a:spcPts val="300"/>
              </a:spcBef>
              <a:spcAft>
                <a:spcPts val="0"/>
              </a:spcAft>
              <a:buClr>
                <a:schemeClr val="dk1"/>
              </a:buClr>
              <a:buSzPts val="1400"/>
              <a:buChar char="–"/>
              <a:defRPr/>
            </a:lvl2pPr>
            <a:lvl3pPr marL="1371600" lvl="2" indent="-317500" algn="l">
              <a:lnSpc>
                <a:spcPct val="100000"/>
              </a:lnSpc>
              <a:spcBef>
                <a:spcPts val="300"/>
              </a:spcBef>
              <a:spcAft>
                <a:spcPts val="0"/>
              </a:spcAft>
              <a:buClr>
                <a:schemeClr val="dk1"/>
              </a:buClr>
              <a:buSzPts val="1400"/>
              <a:buChar char="•"/>
              <a:defRPr/>
            </a:lvl3pPr>
            <a:lvl4pPr marL="1828800" lvl="3" indent="-317500" algn="l">
              <a:lnSpc>
                <a:spcPct val="100000"/>
              </a:lnSpc>
              <a:spcBef>
                <a:spcPts val="300"/>
              </a:spcBef>
              <a:spcAft>
                <a:spcPts val="0"/>
              </a:spcAft>
              <a:buClr>
                <a:schemeClr val="dk1"/>
              </a:buClr>
              <a:buSzPts val="1400"/>
              <a:buChar char="–"/>
              <a:defRPr/>
            </a:lvl4pPr>
            <a:lvl5pPr marL="2286000" lvl="4" indent="-317500" algn="l">
              <a:lnSpc>
                <a:spcPct val="100000"/>
              </a:lnSpc>
              <a:spcBef>
                <a:spcPts val="300"/>
              </a:spcBef>
              <a:spcAft>
                <a:spcPts val="0"/>
              </a:spcAft>
              <a:buClr>
                <a:schemeClr val="dk1"/>
              </a:buClr>
              <a:buSzPts val="1400"/>
              <a:buChar char="»"/>
              <a:defRPr/>
            </a:lvl5pPr>
            <a:lvl6pPr marL="2743200" lvl="5" indent="-317500" algn="l">
              <a:lnSpc>
                <a:spcPct val="100000"/>
              </a:lnSpc>
              <a:spcBef>
                <a:spcPts val="300"/>
              </a:spcBef>
              <a:spcAft>
                <a:spcPts val="0"/>
              </a:spcAft>
              <a:buClr>
                <a:schemeClr val="dk1"/>
              </a:buClr>
              <a:buSzPts val="1400"/>
              <a:buChar char="•"/>
              <a:defRPr/>
            </a:lvl6pPr>
            <a:lvl7pPr marL="3200400" lvl="6" indent="-317500" algn="l">
              <a:lnSpc>
                <a:spcPct val="100000"/>
              </a:lnSpc>
              <a:spcBef>
                <a:spcPts val="300"/>
              </a:spcBef>
              <a:spcAft>
                <a:spcPts val="0"/>
              </a:spcAft>
              <a:buClr>
                <a:schemeClr val="dk1"/>
              </a:buClr>
              <a:buSzPts val="1400"/>
              <a:buChar char="•"/>
              <a:defRPr/>
            </a:lvl7pPr>
            <a:lvl8pPr marL="3657600" lvl="7" indent="-317500" algn="l">
              <a:lnSpc>
                <a:spcPct val="100000"/>
              </a:lnSpc>
              <a:spcBef>
                <a:spcPts val="300"/>
              </a:spcBef>
              <a:spcAft>
                <a:spcPts val="0"/>
              </a:spcAft>
              <a:buClr>
                <a:schemeClr val="dk1"/>
              </a:buClr>
              <a:buSzPts val="1400"/>
              <a:buChar char="•"/>
              <a:defRPr/>
            </a:lvl8pPr>
            <a:lvl9pPr marL="4114800" lvl="8" indent="-317500" algn="l">
              <a:lnSpc>
                <a:spcPct val="100000"/>
              </a:lnSpc>
              <a:spcBef>
                <a:spcPts val="300"/>
              </a:spcBef>
              <a:spcAft>
                <a:spcPts val="0"/>
              </a:spcAft>
              <a:buClr>
                <a:schemeClr val="dk1"/>
              </a:buClr>
              <a:buSzPts val="1400"/>
              <a:buChar char="•"/>
              <a:defRPr/>
            </a:lvl9pPr>
          </a:lstStyle>
          <a:p>
            <a:endParaRPr/>
          </a:p>
        </p:txBody>
      </p:sp>
      <p:sp>
        <p:nvSpPr>
          <p:cNvPr id="1086" name="Google Shape;1086;p44"/>
          <p:cNvSpPr txBox="1">
            <a:spLocks noGrp="1"/>
          </p:cNvSpPr>
          <p:nvPr>
            <p:ph type="body" idx="2"/>
          </p:nvPr>
        </p:nvSpPr>
        <p:spPr>
          <a:xfrm>
            <a:off x="3016128" y="357188"/>
            <a:ext cx="3609044" cy="1188244"/>
          </a:xfrm>
          <a:prstGeom prst="rect">
            <a:avLst/>
          </a:prstGeom>
          <a:noFill/>
          <a:ln>
            <a:noFill/>
          </a:ln>
        </p:spPr>
        <p:txBody>
          <a:bodyPr spcFirstLastPara="1" wrap="square" lIns="0" tIns="45700" rIns="0" bIns="45700" anchor="ctr" anchorCtr="0">
            <a:normAutofit/>
          </a:bodyPr>
          <a:lstStyle>
            <a:lvl1pPr marL="457200" lvl="0" indent="-228600" algn="l">
              <a:lnSpc>
                <a:spcPct val="100000"/>
              </a:lnSpc>
              <a:spcBef>
                <a:spcPts val="300"/>
              </a:spcBef>
              <a:spcAft>
                <a:spcPts val="0"/>
              </a:spcAft>
              <a:buClr>
                <a:schemeClr val="lt1"/>
              </a:buClr>
              <a:buSzPts val="1400"/>
              <a:buFont typeface="Quattrocento Sans"/>
              <a:buNone/>
              <a:defRPr sz="1400">
                <a:solidFill>
                  <a:schemeClr val="lt1"/>
                </a:solidFill>
              </a:defRPr>
            </a:lvl1pPr>
            <a:lvl2pPr marL="914400" lvl="1" indent="-317500" algn="l">
              <a:lnSpc>
                <a:spcPct val="100000"/>
              </a:lnSpc>
              <a:spcBef>
                <a:spcPts val="300"/>
              </a:spcBef>
              <a:spcAft>
                <a:spcPts val="0"/>
              </a:spcAft>
              <a:buClr>
                <a:schemeClr val="dk1"/>
              </a:buClr>
              <a:buSzPts val="1400"/>
              <a:buChar char="–"/>
              <a:defRPr/>
            </a:lvl2pPr>
            <a:lvl3pPr marL="1371600" lvl="2" indent="-317500" algn="l">
              <a:lnSpc>
                <a:spcPct val="100000"/>
              </a:lnSpc>
              <a:spcBef>
                <a:spcPts val="300"/>
              </a:spcBef>
              <a:spcAft>
                <a:spcPts val="0"/>
              </a:spcAft>
              <a:buClr>
                <a:schemeClr val="dk1"/>
              </a:buClr>
              <a:buSzPts val="1400"/>
              <a:buChar char="•"/>
              <a:defRPr/>
            </a:lvl3pPr>
            <a:lvl4pPr marL="1828800" lvl="3" indent="-317500" algn="l">
              <a:lnSpc>
                <a:spcPct val="100000"/>
              </a:lnSpc>
              <a:spcBef>
                <a:spcPts val="300"/>
              </a:spcBef>
              <a:spcAft>
                <a:spcPts val="0"/>
              </a:spcAft>
              <a:buClr>
                <a:schemeClr val="dk1"/>
              </a:buClr>
              <a:buSzPts val="1400"/>
              <a:buChar char="–"/>
              <a:defRPr/>
            </a:lvl4pPr>
            <a:lvl5pPr marL="2286000" lvl="4" indent="-317500" algn="l">
              <a:lnSpc>
                <a:spcPct val="100000"/>
              </a:lnSpc>
              <a:spcBef>
                <a:spcPts val="300"/>
              </a:spcBef>
              <a:spcAft>
                <a:spcPts val="0"/>
              </a:spcAft>
              <a:buClr>
                <a:schemeClr val="dk1"/>
              </a:buClr>
              <a:buSzPts val="1400"/>
              <a:buChar char="»"/>
              <a:defRPr/>
            </a:lvl5pPr>
            <a:lvl6pPr marL="2743200" lvl="5" indent="-317500" algn="l">
              <a:lnSpc>
                <a:spcPct val="100000"/>
              </a:lnSpc>
              <a:spcBef>
                <a:spcPts val="300"/>
              </a:spcBef>
              <a:spcAft>
                <a:spcPts val="0"/>
              </a:spcAft>
              <a:buClr>
                <a:schemeClr val="dk1"/>
              </a:buClr>
              <a:buSzPts val="1400"/>
              <a:buChar char="•"/>
              <a:defRPr/>
            </a:lvl6pPr>
            <a:lvl7pPr marL="3200400" lvl="6" indent="-317500" algn="l">
              <a:lnSpc>
                <a:spcPct val="100000"/>
              </a:lnSpc>
              <a:spcBef>
                <a:spcPts val="300"/>
              </a:spcBef>
              <a:spcAft>
                <a:spcPts val="0"/>
              </a:spcAft>
              <a:buClr>
                <a:schemeClr val="dk1"/>
              </a:buClr>
              <a:buSzPts val="1400"/>
              <a:buChar char="•"/>
              <a:defRPr/>
            </a:lvl7pPr>
            <a:lvl8pPr marL="3657600" lvl="7" indent="-317500" algn="l">
              <a:lnSpc>
                <a:spcPct val="100000"/>
              </a:lnSpc>
              <a:spcBef>
                <a:spcPts val="300"/>
              </a:spcBef>
              <a:spcAft>
                <a:spcPts val="0"/>
              </a:spcAft>
              <a:buClr>
                <a:schemeClr val="dk1"/>
              </a:buClr>
              <a:buSzPts val="1400"/>
              <a:buChar char="•"/>
              <a:defRPr/>
            </a:lvl8pPr>
            <a:lvl9pPr marL="4114800" lvl="8" indent="-317500" algn="l">
              <a:lnSpc>
                <a:spcPct val="100000"/>
              </a:lnSpc>
              <a:spcBef>
                <a:spcPts val="300"/>
              </a:spcBef>
              <a:spcAft>
                <a:spcPts val="0"/>
              </a:spcAft>
              <a:buClr>
                <a:schemeClr val="dk1"/>
              </a:buClr>
              <a:buSzPts val="1400"/>
              <a:buChar char="•"/>
              <a:defRPr/>
            </a:lvl9pPr>
          </a:lstStyle>
          <a:p>
            <a:endParaRPr/>
          </a:p>
        </p:txBody>
      </p:sp>
      <p:sp>
        <p:nvSpPr>
          <p:cNvPr id="1087" name="Google Shape;1087;p44"/>
          <p:cNvSpPr/>
          <p:nvPr/>
        </p:nvSpPr>
        <p:spPr>
          <a:xfrm>
            <a:off x="-3704" y="0"/>
            <a:ext cx="9147704" cy="195486"/>
          </a:xfrm>
          <a:prstGeom prst="rect">
            <a:avLst/>
          </a:prstGeom>
          <a:solidFill>
            <a:srgbClr val="002060"/>
          </a:solidFill>
          <a:ln w="25400" cap="flat" cmpd="sng">
            <a:solidFill>
              <a:srgbClr val="002060"/>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Quattrocento Sans"/>
              <a:ea typeface="Quattrocento Sans"/>
              <a:cs typeface="Quattrocento Sans"/>
              <a:sym typeface="Quattrocento Sans"/>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About Us">
  <p:cSld name="About Us">
    <p:spTree>
      <p:nvGrpSpPr>
        <p:cNvPr id="1" name="Shape 1088"/>
        <p:cNvGrpSpPr/>
        <p:nvPr/>
      </p:nvGrpSpPr>
      <p:grpSpPr>
        <a:xfrm>
          <a:off x="0" y="0"/>
          <a:ext cx="0" cy="0"/>
          <a:chOff x="0" y="0"/>
          <a:chExt cx="0" cy="0"/>
        </a:xfrm>
      </p:grpSpPr>
      <p:sp>
        <p:nvSpPr>
          <p:cNvPr id="1089" name="Google Shape;1089;p45"/>
          <p:cNvSpPr/>
          <p:nvPr/>
        </p:nvSpPr>
        <p:spPr>
          <a:xfrm>
            <a:off x="5922501" y="0"/>
            <a:ext cx="3221499" cy="5143500"/>
          </a:xfrm>
          <a:prstGeom prst="rect">
            <a:avLst/>
          </a:prstGeom>
          <a:solidFill>
            <a:schemeClr val="accent5"/>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Quattrocento Sans"/>
              <a:ea typeface="Quattrocento Sans"/>
              <a:cs typeface="Quattrocento Sans"/>
              <a:sym typeface="Quattrocento Sans"/>
            </a:endParaRPr>
          </a:p>
        </p:txBody>
      </p:sp>
      <p:sp>
        <p:nvSpPr>
          <p:cNvPr id="1090" name="Google Shape;1090;p45"/>
          <p:cNvSpPr txBox="1">
            <a:spLocks noGrp="1"/>
          </p:cNvSpPr>
          <p:nvPr>
            <p:ph type="ftr" idx="11"/>
          </p:nvPr>
        </p:nvSpPr>
        <p:spPr>
          <a:xfrm>
            <a:off x="466474" y="4667807"/>
            <a:ext cx="2895600" cy="273844"/>
          </a:xfrm>
          <a:prstGeom prst="rect">
            <a:avLst/>
          </a:prstGeom>
          <a:noFill/>
          <a:ln>
            <a:noFill/>
          </a:ln>
        </p:spPr>
        <p:txBody>
          <a:bodyPr spcFirstLastPara="1" wrap="square" lIns="0" tIns="45700" rIns="0" bIns="45700" anchor="ctr" anchorCtr="0">
            <a:noAutofit/>
          </a:bodyPr>
          <a:lstStyle>
            <a:lvl1pPr lvl="0" algn="l">
              <a:lnSpc>
                <a:spcPct val="100000"/>
              </a:lnSpc>
              <a:spcBef>
                <a:spcPts val="0"/>
              </a:spcBef>
              <a:spcAft>
                <a:spcPts val="0"/>
              </a:spcAft>
              <a:buSzPts val="1100"/>
              <a:buNone/>
              <a:defRPr>
                <a:solidFill>
                  <a:srgbClr val="A5A5A5"/>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091" name="Google Shape;1091;p45"/>
          <p:cNvSpPr txBox="1">
            <a:spLocks noGrp="1"/>
          </p:cNvSpPr>
          <p:nvPr>
            <p:ph type="sldNum" idx="12"/>
          </p:nvPr>
        </p:nvSpPr>
        <p:spPr>
          <a:xfrm>
            <a:off x="5220240" y="4623978"/>
            <a:ext cx="565735" cy="317673"/>
          </a:xfrm>
          <a:prstGeom prst="rect">
            <a:avLst/>
          </a:prstGeom>
          <a:noFill/>
          <a:ln>
            <a:noFill/>
          </a:ln>
        </p:spPr>
        <p:txBody>
          <a:bodyPr spcFirstLastPara="1" wrap="square" lIns="0" tIns="45700" rIns="0" bIns="45700" anchor="ctr" anchorCtr="0">
            <a:noAutofit/>
          </a:bodyPr>
          <a:lstStyle>
            <a:lvl1pPr marL="0" marR="0" lvl="0" indent="0" algn="r">
              <a:lnSpc>
                <a:spcPct val="100000"/>
              </a:lnSpc>
              <a:spcBef>
                <a:spcPts val="0"/>
              </a:spcBef>
              <a:spcAft>
                <a:spcPts val="0"/>
              </a:spcAft>
              <a:buClr>
                <a:srgbClr val="000000"/>
              </a:buClr>
              <a:buSzPts val="3300"/>
              <a:buFont typeface="Arial"/>
              <a:buNone/>
              <a:defRPr sz="3300" b="1" i="0" u="none" strike="noStrike" cap="none">
                <a:solidFill>
                  <a:schemeClr val="accent1"/>
                </a:solidFill>
                <a:latin typeface="Quattrocento Sans"/>
                <a:ea typeface="Quattrocento Sans"/>
                <a:cs typeface="Quattrocento Sans"/>
                <a:sym typeface="Quattrocento Sans"/>
              </a:defRPr>
            </a:lvl1pPr>
            <a:lvl2pPr marL="0" marR="0" lvl="1" indent="0" algn="r">
              <a:lnSpc>
                <a:spcPct val="100000"/>
              </a:lnSpc>
              <a:spcBef>
                <a:spcPts val="0"/>
              </a:spcBef>
              <a:spcAft>
                <a:spcPts val="0"/>
              </a:spcAft>
              <a:buClr>
                <a:srgbClr val="000000"/>
              </a:buClr>
              <a:buSzPts val="3300"/>
              <a:buFont typeface="Arial"/>
              <a:buNone/>
              <a:defRPr sz="3300" b="1" i="0" u="none" strike="noStrike" cap="none">
                <a:solidFill>
                  <a:schemeClr val="accent1"/>
                </a:solidFill>
                <a:latin typeface="Quattrocento Sans"/>
                <a:ea typeface="Quattrocento Sans"/>
                <a:cs typeface="Quattrocento Sans"/>
                <a:sym typeface="Quattrocento Sans"/>
              </a:defRPr>
            </a:lvl2pPr>
            <a:lvl3pPr marL="0" marR="0" lvl="2" indent="0" algn="r">
              <a:lnSpc>
                <a:spcPct val="100000"/>
              </a:lnSpc>
              <a:spcBef>
                <a:spcPts val="0"/>
              </a:spcBef>
              <a:spcAft>
                <a:spcPts val="0"/>
              </a:spcAft>
              <a:buClr>
                <a:srgbClr val="000000"/>
              </a:buClr>
              <a:buSzPts val="3300"/>
              <a:buFont typeface="Arial"/>
              <a:buNone/>
              <a:defRPr sz="3300" b="1" i="0" u="none" strike="noStrike" cap="none">
                <a:solidFill>
                  <a:schemeClr val="accent1"/>
                </a:solidFill>
                <a:latin typeface="Quattrocento Sans"/>
                <a:ea typeface="Quattrocento Sans"/>
                <a:cs typeface="Quattrocento Sans"/>
                <a:sym typeface="Quattrocento Sans"/>
              </a:defRPr>
            </a:lvl3pPr>
            <a:lvl4pPr marL="0" marR="0" lvl="3" indent="0" algn="r">
              <a:lnSpc>
                <a:spcPct val="100000"/>
              </a:lnSpc>
              <a:spcBef>
                <a:spcPts val="0"/>
              </a:spcBef>
              <a:spcAft>
                <a:spcPts val="0"/>
              </a:spcAft>
              <a:buClr>
                <a:srgbClr val="000000"/>
              </a:buClr>
              <a:buSzPts val="3300"/>
              <a:buFont typeface="Arial"/>
              <a:buNone/>
              <a:defRPr sz="3300" b="1" i="0" u="none" strike="noStrike" cap="none">
                <a:solidFill>
                  <a:schemeClr val="accent1"/>
                </a:solidFill>
                <a:latin typeface="Quattrocento Sans"/>
                <a:ea typeface="Quattrocento Sans"/>
                <a:cs typeface="Quattrocento Sans"/>
                <a:sym typeface="Quattrocento Sans"/>
              </a:defRPr>
            </a:lvl4pPr>
            <a:lvl5pPr marL="0" marR="0" lvl="4" indent="0" algn="r">
              <a:lnSpc>
                <a:spcPct val="100000"/>
              </a:lnSpc>
              <a:spcBef>
                <a:spcPts val="0"/>
              </a:spcBef>
              <a:spcAft>
                <a:spcPts val="0"/>
              </a:spcAft>
              <a:buClr>
                <a:srgbClr val="000000"/>
              </a:buClr>
              <a:buSzPts val="3300"/>
              <a:buFont typeface="Arial"/>
              <a:buNone/>
              <a:defRPr sz="3300" b="1" i="0" u="none" strike="noStrike" cap="none">
                <a:solidFill>
                  <a:schemeClr val="accent1"/>
                </a:solidFill>
                <a:latin typeface="Quattrocento Sans"/>
                <a:ea typeface="Quattrocento Sans"/>
                <a:cs typeface="Quattrocento Sans"/>
                <a:sym typeface="Quattrocento Sans"/>
              </a:defRPr>
            </a:lvl5pPr>
            <a:lvl6pPr marL="0" marR="0" lvl="5" indent="0" algn="r">
              <a:lnSpc>
                <a:spcPct val="100000"/>
              </a:lnSpc>
              <a:spcBef>
                <a:spcPts val="0"/>
              </a:spcBef>
              <a:spcAft>
                <a:spcPts val="0"/>
              </a:spcAft>
              <a:buClr>
                <a:srgbClr val="000000"/>
              </a:buClr>
              <a:buSzPts val="3300"/>
              <a:buFont typeface="Arial"/>
              <a:buNone/>
              <a:defRPr sz="3300" b="1" i="0" u="none" strike="noStrike" cap="none">
                <a:solidFill>
                  <a:schemeClr val="accent1"/>
                </a:solidFill>
                <a:latin typeface="Quattrocento Sans"/>
                <a:ea typeface="Quattrocento Sans"/>
                <a:cs typeface="Quattrocento Sans"/>
                <a:sym typeface="Quattrocento Sans"/>
              </a:defRPr>
            </a:lvl6pPr>
            <a:lvl7pPr marL="0" marR="0" lvl="6" indent="0" algn="r">
              <a:lnSpc>
                <a:spcPct val="100000"/>
              </a:lnSpc>
              <a:spcBef>
                <a:spcPts val="0"/>
              </a:spcBef>
              <a:spcAft>
                <a:spcPts val="0"/>
              </a:spcAft>
              <a:buClr>
                <a:srgbClr val="000000"/>
              </a:buClr>
              <a:buSzPts val="3300"/>
              <a:buFont typeface="Arial"/>
              <a:buNone/>
              <a:defRPr sz="3300" b="1" i="0" u="none" strike="noStrike" cap="none">
                <a:solidFill>
                  <a:schemeClr val="accent1"/>
                </a:solidFill>
                <a:latin typeface="Quattrocento Sans"/>
                <a:ea typeface="Quattrocento Sans"/>
                <a:cs typeface="Quattrocento Sans"/>
                <a:sym typeface="Quattrocento Sans"/>
              </a:defRPr>
            </a:lvl7pPr>
            <a:lvl8pPr marL="0" marR="0" lvl="7" indent="0" algn="r">
              <a:lnSpc>
                <a:spcPct val="100000"/>
              </a:lnSpc>
              <a:spcBef>
                <a:spcPts val="0"/>
              </a:spcBef>
              <a:spcAft>
                <a:spcPts val="0"/>
              </a:spcAft>
              <a:buClr>
                <a:srgbClr val="000000"/>
              </a:buClr>
              <a:buSzPts val="3300"/>
              <a:buFont typeface="Arial"/>
              <a:buNone/>
              <a:defRPr sz="3300" b="1" i="0" u="none" strike="noStrike" cap="none">
                <a:solidFill>
                  <a:schemeClr val="accent1"/>
                </a:solidFill>
                <a:latin typeface="Quattrocento Sans"/>
                <a:ea typeface="Quattrocento Sans"/>
                <a:cs typeface="Quattrocento Sans"/>
                <a:sym typeface="Quattrocento Sans"/>
              </a:defRPr>
            </a:lvl8pPr>
            <a:lvl9pPr marL="0" marR="0" lvl="8" indent="0" algn="r">
              <a:lnSpc>
                <a:spcPct val="100000"/>
              </a:lnSpc>
              <a:spcBef>
                <a:spcPts val="0"/>
              </a:spcBef>
              <a:spcAft>
                <a:spcPts val="0"/>
              </a:spcAft>
              <a:buClr>
                <a:srgbClr val="000000"/>
              </a:buClr>
              <a:buSzPts val="3300"/>
              <a:buFont typeface="Arial"/>
              <a:buNone/>
              <a:defRPr sz="3300" b="1" i="0" u="none" strike="noStrike" cap="none">
                <a:solidFill>
                  <a:schemeClr val="accent1"/>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
              <a:t>‹#›</a:t>
            </a:fld>
            <a:endParaRPr/>
          </a:p>
        </p:txBody>
      </p:sp>
      <p:sp>
        <p:nvSpPr>
          <p:cNvPr id="1092" name="Google Shape;1092;p45"/>
          <p:cNvSpPr>
            <a:spLocks noGrp="1"/>
          </p:cNvSpPr>
          <p:nvPr>
            <p:ph type="pic" idx="2"/>
          </p:nvPr>
        </p:nvSpPr>
        <p:spPr>
          <a:xfrm>
            <a:off x="3946056" y="681540"/>
            <a:ext cx="3682221" cy="3564396"/>
          </a:xfrm>
          <a:prstGeom prst="rect">
            <a:avLst/>
          </a:prstGeom>
          <a:noFill/>
          <a:ln>
            <a:noFill/>
          </a:ln>
        </p:spPr>
      </p:sp>
      <p:grpSp>
        <p:nvGrpSpPr>
          <p:cNvPr id="1093" name="Google Shape;1093;p45"/>
          <p:cNvGrpSpPr/>
          <p:nvPr/>
        </p:nvGrpSpPr>
        <p:grpSpPr>
          <a:xfrm>
            <a:off x="6018655" y="2022005"/>
            <a:ext cx="3121333" cy="3088027"/>
            <a:chOff x="8022783" y="2696006"/>
            <a:chExt cx="4160694" cy="4117369"/>
          </a:xfrm>
        </p:grpSpPr>
        <p:sp>
          <p:nvSpPr>
            <p:cNvPr id="1094" name="Google Shape;1094;p45"/>
            <p:cNvSpPr/>
            <p:nvPr/>
          </p:nvSpPr>
          <p:spPr>
            <a:xfrm>
              <a:off x="9592691" y="3365345"/>
              <a:ext cx="83200" cy="101150"/>
            </a:xfrm>
            <a:custGeom>
              <a:avLst/>
              <a:gdLst/>
              <a:ahLst/>
              <a:cxnLst/>
              <a:rect l="l" t="t" r="r" b="b"/>
              <a:pathLst>
                <a:path w="184213" h="160496" extrusionOk="0">
                  <a:moveTo>
                    <a:pt x="184214"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95" name="Google Shape;1095;p45"/>
            <p:cNvSpPr/>
            <p:nvPr/>
          </p:nvSpPr>
          <p:spPr>
            <a:xfrm>
              <a:off x="10049586" y="3365345"/>
              <a:ext cx="83200" cy="101150"/>
            </a:xfrm>
            <a:custGeom>
              <a:avLst/>
              <a:gdLst/>
              <a:ahLst/>
              <a:cxnLst/>
              <a:rect l="l" t="t" r="r" b="b"/>
              <a:pathLst>
                <a:path w="184213" h="160496" extrusionOk="0">
                  <a:moveTo>
                    <a:pt x="184214"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96" name="Google Shape;1096;p45"/>
            <p:cNvSpPr/>
            <p:nvPr/>
          </p:nvSpPr>
          <p:spPr>
            <a:xfrm>
              <a:off x="10506480" y="3365345"/>
              <a:ext cx="83200" cy="101150"/>
            </a:xfrm>
            <a:custGeom>
              <a:avLst/>
              <a:gdLst/>
              <a:ahLst/>
              <a:cxnLst/>
              <a:rect l="l" t="t" r="r" b="b"/>
              <a:pathLst>
                <a:path w="184213" h="160496" extrusionOk="0">
                  <a:moveTo>
                    <a:pt x="184214"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97" name="Google Shape;1097;p45"/>
            <p:cNvSpPr/>
            <p:nvPr/>
          </p:nvSpPr>
          <p:spPr>
            <a:xfrm>
              <a:off x="10963375" y="3365345"/>
              <a:ext cx="83200" cy="101150"/>
            </a:xfrm>
            <a:custGeom>
              <a:avLst/>
              <a:gdLst/>
              <a:ahLst/>
              <a:cxnLst/>
              <a:rect l="l" t="t" r="r" b="b"/>
              <a:pathLst>
                <a:path w="184213" h="160496" extrusionOk="0">
                  <a:moveTo>
                    <a:pt x="184213"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98" name="Google Shape;1098;p45"/>
            <p:cNvSpPr/>
            <p:nvPr/>
          </p:nvSpPr>
          <p:spPr>
            <a:xfrm>
              <a:off x="11420270" y="3365345"/>
              <a:ext cx="83200" cy="101150"/>
            </a:xfrm>
            <a:custGeom>
              <a:avLst/>
              <a:gdLst/>
              <a:ahLst/>
              <a:cxnLst/>
              <a:rect l="l" t="t" r="r" b="b"/>
              <a:pathLst>
                <a:path w="184213" h="160496" extrusionOk="0">
                  <a:moveTo>
                    <a:pt x="184213"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99" name="Google Shape;1099;p45"/>
            <p:cNvSpPr/>
            <p:nvPr/>
          </p:nvSpPr>
          <p:spPr>
            <a:xfrm>
              <a:off x="11877175" y="3365345"/>
              <a:ext cx="83240" cy="101150"/>
            </a:xfrm>
            <a:custGeom>
              <a:avLst/>
              <a:gdLst/>
              <a:ahLst/>
              <a:cxnLst/>
              <a:rect l="l" t="t" r="r" b="b"/>
              <a:pathLst>
                <a:path w="184308" h="160496" extrusionOk="0">
                  <a:moveTo>
                    <a:pt x="184309"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00" name="Google Shape;1100;p45"/>
            <p:cNvSpPr/>
            <p:nvPr/>
          </p:nvSpPr>
          <p:spPr>
            <a:xfrm>
              <a:off x="12100277" y="3588459"/>
              <a:ext cx="83200" cy="101150"/>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01" name="Google Shape;1101;p45"/>
            <p:cNvSpPr/>
            <p:nvPr/>
          </p:nvSpPr>
          <p:spPr>
            <a:xfrm>
              <a:off x="11643382" y="3588459"/>
              <a:ext cx="83200" cy="101150"/>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02" name="Google Shape;1102;p45"/>
            <p:cNvSpPr/>
            <p:nvPr/>
          </p:nvSpPr>
          <p:spPr>
            <a:xfrm>
              <a:off x="11186488" y="3588459"/>
              <a:ext cx="83200" cy="101150"/>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03" name="Google Shape;1103;p45"/>
            <p:cNvSpPr/>
            <p:nvPr/>
          </p:nvSpPr>
          <p:spPr>
            <a:xfrm>
              <a:off x="10729593" y="3588459"/>
              <a:ext cx="83200" cy="101150"/>
            </a:xfrm>
            <a:custGeom>
              <a:avLst/>
              <a:gdLst/>
              <a:ahLst/>
              <a:cxnLst/>
              <a:rect l="l" t="t" r="r" b="b"/>
              <a:pathLst>
                <a:path w="184213" h="160496" extrusionOk="0">
                  <a:moveTo>
                    <a:pt x="0" y="0"/>
                  </a:moveTo>
                  <a:lnTo>
                    <a:pt x="184214"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04" name="Google Shape;1104;p45"/>
            <p:cNvSpPr/>
            <p:nvPr/>
          </p:nvSpPr>
          <p:spPr>
            <a:xfrm>
              <a:off x="10272699" y="3588459"/>
              <a:ext cx="83200" cy="101150"/>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05" name="Google Shape;1105;p45"/>
            <p:cNvSpPr/>
            <p:nvPr/>
          </p:nvSpPr>
          <p:spPr>
            <a:xfrm>
              <a:off x="9815803" y="3588459"/>
              <a:ext cx="83200" cy="101150"/>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06" name="Google Shape;1106;p45"/>
            <p:cNvSpPr/>
            <p:nvPr/>
          </p:nvSpPr>
          <p:spPr>
            <a:xfrm>
              <a:off x="9592691" y="3811572"/>
              <a:ext cx="83200" cy="101150"/>
            </a:xfrm>
            <a:custGeom>
              <a:avLst/>
              <a:gdLst/>
              <a:ahLst/>
              <a:cxnLst/>
              <a:rect l="l" t="t" r="r" b="b"/>
              <a:pathLst>
                <a:path w="184213" h="160496" extrusionOk="0">
                  <a:moveTo>
                    <a:pt x="184214"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07" name="Google Shape;1107;p45"/>
            <p:cNvSpPr/>
            <p:nvPr/>
          </p:nvSpPr>
          <p:spPr>
            <a:xfrm>
              <a:off x="10049586" y="3811572"/>
              <a:ext cx="83200" cy="101150"/>
            </a:xfrm>
            <a:custGeom>
              <a:avLst/>
              <a:gdLst/>
              <a:ahLst/>
              <a:cxnLst/>
              <a:rect l="l" t="t" r="r" b="b"/>
              <a:pathLst>
                <a:path w="184213" h="160496" extrusionOk="0">
                  <a:moveTo>
                    <a:pt x="184214"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08" name="Google Shape;1108;p45"/>
            <p:cNvSpPr/>
            <p:nvPr/>
          </p:nvSpPr>
          <p:spPr>
            <a:xfrm>
              <a:off x="10506480" y="3811572"/>
              <a:ext cx="83200" cy="101150"/>
            </a:xfrm>
            <a:custGeom>
              <a:avLst/>
              <a:gdLst/>
              <a:ahLst/>
              <a:cxnLst/>
              <a:rect l="l" t="t" r="r" b="b"/>
              <a:pathLst>
                <a:path w="184213" h="160496" extrusionOk="0">
                  <a:moveTo>
                    <a:pt x="184214"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09" name="Google Shape;1109;p45"/>
            <p:cNvSpPr/>
            <p:nvPr/>
          </p:nvSpPr>
          <p:spPr>
            <a:xfrm>
              <a:off x="10963375" y="3811572"/>
              <a:ext cx="83200" cy="101150"/>
            </a:xfrm>
            <a:custGeom>
              <a:avLst/>
              <a:gdLst/>
              <a:ahLst/>
              <a:cxnLst/>
              <a:rect l="l" t="t" r="r" b="b"/>
              <a:pathLst>
                <a:path w="184213" h="160496" extrusionOk="0">
                  <a:moveTo>
                    <a:pt x="184213"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10" name="Google Shape;1110;p45"/>
            <p:cNvSpPr/>
            <p:nvPr/>
          </p:nvSpPr>
          <p:spPr>
            <a:xfrm>
              <a:off x="11420270" y="3811572"/>
              <a:ext cx="83200" cy="101150"/>
            </a:xfrm>
            <a:custGeom>
              <a:avLst/>
              <a:gdLst/>
              <a:ahLst/>
              <a:cxnLst/>
              <a:rect l="l" t="t" r="r" b="b"/>
              <a:pathLst>
                <a:path w="184213" h="160496" extrusionOk="0">
                  <a:moveTo>
                    <a:pt x="184213"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11" name="Google Shape;1111;p45"/>
            <p:cNvSpPr/>
            <p:nvPr/>
          </p:nvSpPr>
          <p:spPr>
            <a:xfrm>
              <a:off x="11877175" y="3811572"/>
              <a:ext cx="83240" cy="101150"/>
            </a:xfrm>
            <a:custGeom>
              <a:avLst/>
              <a:gdLst/>
              <a:ahLst/>
              <a:cxnLst/>
              <a:rect l="l" t="t" r="r" b="b"/>
              <a:pathLst>
                <a:path w="184308" h="160496" extrusionOk="0">
                  <a:moveTo>
                    <a:pt x="184309"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12" name="Google Shape;1112;p45"/>
            <p:cNvSpPr/>
            <p:nvPr/>
          </p:nvSpPr>
          <p:spPr>
            <a:xfrm>
              <a:off x="12100277" y="4034684"/>
              <a:ext cx="83200" cy="101150"/>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13" name="Google Shape;1113;p45"/>
            <p:cNvSpPr/>
            <p:nvPr/>
          </p:nvSpPr>
          <p:spPr>
            <a:xfrm>
              <a:off x="11643382" y="4034684"/>
              <a:ext cx="83200" cy="101150"/>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14" name="Google Shape;1114;p45"/>
            <p:cNvSpPr/>
            <p:nvPr/>
          </p:nvSpPr>
          <p:spPr>
            <a:xfrm>
              <a:off x="11186488" y="4034684"/>
              <a:ext cx="83200" cy="101150"/>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15" name="Google Shape;1115;p45"/>
            <p:cNvSpPr/>
            <p:nvPr/>
          </p:nvSpPr>
          <p:spPr>
            <a:xfrm>
              <a:off x="10729593" y="4034684"/>
              <a:ext cx="83200" cy="101150"/>
            </a:xfrm>
            <a:custGeom>
              <a:avLst/>
              <a:gdLst/>
              <a:ahLst/>
              <a:cxnLst/>
              <a:rect l="l" t="t" r="r" b="b"/>
              <a:pathLst>
                <a:path w="184213" h="160496" extrusionOk="0">
                  <a:moveTo>
                    <a:pt x="0" y="0"/>
                  </a:moveTo>
                  <a:lnTo>
                    <a:pt x="184214"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16" name="Google Shape;1116;p45"/>
            <p:cNvSpPr/>
            <p:nvPr/>
          </p:nvSpPr>
          <p:spPr>
            <a:xfrm>
              <a:off x="10272699" y="4034684"/>
              <a:ext cx="83200" cy="101150"/>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17" name="Google Shape;1117;p45"/>
            <p:cNvSpPr/>
            <p:nvPr/>
          </p:nvSpPr>
          <p:spPr>
            <a:xfrm>
              <a:off x="9815803" y="4034684"/>
              <a:ext cx="83200" cy="101150"/>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18" name="Google Shape;1118;p45"/>
            <p:cNvSpPr/>
            <p:nvPr/>
          </p:nvSpPr>
          <p:spPr>
            <a:xfrm>
              <a:off x="9592691" y="4257798"/>
              <a:ext cx="83200" cy="101150"/>
            </a:xfrm>
            <a:custGeom>
              <a:avLst/>
              <a:gdLst/>
              <a:ahLst/>
              <a:cxnLst/>
              <a:rect l="l" t="t" r="r" b="b"/>
              <a:pathLst>
                <a:path w="184213" h="160496" extrusionOk="0">
                  <a:moveTo>
                    <a:pt x="184214"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19" name="Google Shape;1119;p45"/>
            <p:cNvSpPr/>
            <p:nvPr/>
          </p:nvSpPr>
          <p:spPr>
            <a:xfrm>
              <a:off x="10049586" y="4257798"/>
              <a:ext cx="83200" cy="101150"/>
            </a:xfrm>
            <a:custGeom>
              <a:avLst/>
              <a:gdLst/>
              <a:ahLst/>
              <a:cxnLst/>
              <a:rect l="l" t="t" r="r" b="b"/>
              <a:pathLst>
                <a:path w="184213" h="160496" extrusionOk="0">
                  <a:moveTo>
                    <a:pt x="184214"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20" name="Google Shape;1120;p45"/>
            <p:cNvSpPr/>
            <p:nvPr/>
          </p:nvSpPr>
          <p:spPr>
            <a:xfrm>
              <a:off x="10506480" y="4257798"/>
              <a:ext cx="83200" cy="101150"/>
            </a:xfrm>
            <a:custGeom>
              <a:avLst/>
              <a:gdLst/>
              <a:ahLst/>
              <a:cxnLst/>
              <a:rect l="l" t="t" r="r" b="b"/>
              <a:pathLst>
                <a:path w="184213" h="160496" extrusionOk="0">
                  <a:moveTo>
                    <a:pt x="184214"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21" name="Google Shape;1121;p45"/>
            <p:cNvSpPr/>
            <p:nvPr/>
          </p:nvSpPr>
          <p:spPr>
            <a:xfrm>
              <a:off x="10963375" y="4257798"/>
              <a:ext cx="83200" cy="101150"/>
            </a:xfrm>
            <a:custGeom>
              <a:avLst/>
              <a:gdLst/>
              <a:ahLst/>
              <a:cxnLst/>
              <a:rect l="l" t="t" r="r" b="b"/>
              <a:pathLst>
                <a:path w="184213" h="160496" extrusionOk="0">
                  <a:moveTo>
                    <a:pt x="184213"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22" name="Google Shape;1122;p45"/>
            <p:cNvSpPr/>
            <p:nvPr/>
          </p:nvSpPr>
          <p:spPr>
            <a:xfrm>
              <a:off x="11420270" y="4257798"/>
              <a:ext cx="83200" cy="101150"/>
            </a:xfrm>
            <a:custGeom>
              <a:avLst/>
              <a:gdLst/>
              <a:ahLst/>
              <a:cxnLst/>
              <a:rect l="l" t="t" r="r" b="b"/>
              <a:pathLst>
                <a:path w="184213" h="160496" extrusionOk="0">
                  <a:moveTo>
                    <a:pt x="184213"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23" name="Google Shape;1123;p45"/>
            <p:cNvSpPr/>
            <p:nvPr/>
          </p:nvSpPr>
          <p:spPr>
            <a:xfrm>
              <a:off x="11877175" y="4257798"/>
              <a:ext cx="83240" cy="101150"/>
            </a:xfrm>
            <a:custGeom>
              <a:avLst/>
              <a:gdLst/>
              <a:ahLst/>
              <a:cxnLst/>
              <a:rect l="l" t="t" r="r" b="b"/>
              <a:pathLst>
                <a:path w="184308" h="160496" extrusionOk="0">
                  <a:moveTo>
                    <a:pt x="184309"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24" name="Google Shape;1124;p45"/>
            <p:cNvSpPr/>
            <p:nvPr/>
          </p:nvSpPr>
          <p:spPr>
            <a:xfrm>
              <a:off x="12100277" y="4480911"/>
              <a:ext cx="83200" cy="101150"/>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25" name="Google Shape;1125;p45"/>
            <p:cNvSpPr/>
            <p:nvPr/>
          </p:nvSpPr>
          <p:spPr>
            <a:xfrm>
              <a:off x="11643382" y="4480911"/>
              <a:ext cx="83200" cy="101150"/>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26" name="Google Shape;1126;p45"/>
            <p:cNvSpPr/>
            <p:nvPr/>
          </p:nvSpPr>
          <p:spPr>
            <a:xfrm>
              <a:off x="11186488" y="4480911"/>
              <a:ext cx="83200" cy="101150"/>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27" name="Google Shape;1127;p45"/>
            <p:cNvSpPr/>
            <p:nvPr/>
          </p:nvSpPr>
          <p:spPr>
            <a:xfrm>
              <a:off x="10729593" y="4480911"/>
              <a:ext cx="83200" cy="101150"/>
            </a:xfrm>
            <a:custGeom>
              <a:avLst/>
              <a:gdLst/>
              <a:ahLst/>
              <a:cxnLst/>
              <a:rect l="l" t="t" r="r" b="b"/>
              <a:pathLst>
                <a:path w="184213" h="160496" extrusionOk="0">
                  <a:moveTo>
                    <a:pt x="0" y="0"/>
                  </a:moveTo>
                  <a:lnTo>
                    <a:pt x="184214"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28" name="Google Shape;1128;p45"/>
            <p:cNvSpPr/>
            <p:nvPr/>
          </p:nvSpPr>
          <p:spPr>
            <a:xfrm>
              <a:off x="10272699" y="4480911"/>
              <a:ext cx="83200" cy="101150"/>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29" name="Google Shape;1129;p45"/>
            <p:cNvSpPr/>
            <p:nvPr/>
          </p:nvSpPr>
          <p:spPr>
            <a:xfrm>
              <a:off x="9815803" y="4480911"/>
              <a:ext cx="83200" cy="101150"/>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30" name="Google Shape;1130;p45"/>
            <p:cNvSpPr/>
            <p:nvPr/>
          </p:nvSpPr>
          <p:spPr>
            <a:xfrm>
              <a:off x="9592691" y="4704024"/>
              <a:ext cx="83200" cy="101150"/>
            </a:xfrm>
            <a:custGeom>
              <a:avLst/>
              <a:gdLst/>
              <a:ahLst/>
              <a:cxnLst/>
              <a:rect l="l" t="t" r="r" b="b"/>
              <a:pathLst>
                <a:path w="184213" h="160496" extrusionOk="0">
                  <a:moveTo>
                    <a:pt x="184214"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31" name="Google Shape;1131;p45"/>
            <p:cNvSpPr/>
            <p:nvPr/>
          </p:nvSpPr>
          <p:spPr>
            <a:xfrm>
              <a:off x="10049586" y="4704024"/>
              <a:ext cx="83200" cy="101150"/>
            </a:xfrm>
            <a:custGeom>
              <a:avLst/>
              <a:gdLst/>
              <a:ahLst/>
              <a:cxnLst/>
              <a:rect l="l" t="t" r="r" b="b"/>
              <a:pathLst>
                <a:path w="184213" h="160496" extrusionOk="0">
                  <a:moveTo>
                    <a:pt x="184214"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32" name="Google Shape;1132;p45"/>
            <p:cNvSpPr/>
            <p:nvPr/>
          </p:nvSpPr>
          <p:spPr>
            <a:xfrm>
              <a:off x="10506480" y="4704024"/>
              <a:ext cx="83200" cy="101150"/>
            </a:xfrm>
            <a:custGeom>
              <a:avLst/>
              <a:gdLst/>
              <a:ahLst/>
              <a:cxnLst/>
              <a:rect l="l" t="t" r="r" b="b"/>
              <a:pathLst>
                <a:path w="184213" h="160496" extrusionOk="0">
                  <a:moveTo>
                    <a:pt x="184214"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33" name="Google Shape;1133;p45"/>
            <p:cNvSpPr/>
            <p:nvPr/>
          </p:nvSpPr>
          <p:spPr>
            <a:xfrm>
              <a:off x="10963375" y="4704024"/>
              <a:ext cx="83200" cy="101150"/>
            </a:xfrm>
            <a:custGeom>
              <a:avLst/>
              <a:gdLst/>
              <a:ahLst/>
              <a:cxnLst/>
              <a:rect l="l" t="t" r="r" b="b"/>
              <a:pathLst>
                <a:path w="184213" h="160496" extrusionOk="0">
                  <a:moveTo>
                    <a:pt x="184213"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34" name="Google Shape;1134;p45"/>
            <p:cNvSpPr/>
            <p:nvPr/>
          </p:nvSpPr>
          <p:spPr>
            <a:xfrm>
              <a:off x="11420270" y="4704024"/>
              <a:ext cx="83200" cy="101150"/>
            </a:xfrm>
            <a:custGeom>
              <a:avLst/>
              <a:gdLst/>
              <a:ahLst/>
              <a:cxnLst/>
              <a:rect l="l" t="t" r="r" b="b"/>
              <a:pathLst>
                <a:path w="184213" h="160496" extrusionOk="0">
                  <a:moveTo>
                    <a:pt x="184213"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35" name="Google Shape;1135;p45"/>
            <p:cNvSpPr/>
            <p:nvPr/>
          </p:nvSpPr>
          <p:spPr>
            <a:xfrm>
              <a:off x="11877175" y="4704024"/>
              <a:ext cx="83240" cy="101150"/>
            </a:xfrm>
            <a:custGeom>
              <a:avLst/>
              <a:gdLst/>
              <a:ahLst/>
              <a:cxnLst/>
              <a:rect l="l" t="t" r="r" b="b"/>
              <a:pathLst>
                <a:path w="184308" h="160496" extrusionOk="0">
                  <a:moveTo>
                    <a:pt x="184309"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36" name="Google Shape;1136;p45"/>
            <p:cNvSpPr/>
            <p:nvPr/>
          </p:nvSpPr>
          <p:spPr>
            <a:xfrm>
              <a:off x="12100277" y="4927137"/>
              <a:ext cx="83200" cy="101150"/>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37" name="Google Shape;1137;p45"/>
            <p:cNvSpPr/>
            <p:nvPr/>
          </p:nvSpPr>
          <p:spPr>
            <a:xfrm>
              <a:off x="11643382" y="4927137"/>
              <a:ext cx="83200" cy="101150"/>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38" name="Google Shape;1138;p45"/>
            <p:cNvSpPr/>
            <p:nvPr/>
          </p:nvSpPr>
          <p:spPr>
            <a:xfrm>
              <a:off x="11186488" y="4927137"/>
              <a:ext cx="83200" cy="101150"/>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39" name="Google Shape;1139;p45"/>
            <p:cNvSpPr/>
            <p:nvPr/>
          </p:nvSpPr>
          <p:spPr>
            <a:xfrm>
              <a:off x="10729593" y="4927137"/>
              <a:ext cx="83200" cy="101150"/>
            </a:xfrm>
            <a:custGeom>
              <a:avLst/>
              <a:gdLst/>
              <a:ahLst/>
              <a:cxnLst/>
              <a:rect l="l" t="t" r="r" b="b"/>
              <a:pathLst>
                <a:path w="184213" h="160496" extrusionOk="0">
                  <a:moveTo>
                    <a:pt x="0" y="0"/>
                  </a:moveTo>
                  <a:lnTo>
                    <a:pt x="184214"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40" name="Google Shape;1140;p45"/>
            <p:cNvSpPr/>
            <p:nvPr/>
          </p:nvSpPr>
          <p:spPr>
            <a:xfrm>
              <a:off x="10272699" y="4927137"/>
              <a:ext cx="83200" cy="101150"/>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41" name="Google Shape;1141;p45"/>
            <p:cNvSpPr/>
            <p:nvPr/>
          </p:nvSpPr>
          <p:spPr>
            <a:xfrm>
              <a:off x="9815803" y="4927137"/>
              <a:ext cx="83200" cy="101150"/>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42" name="Google Shape;1142;p45"/>
            <p:cNvSpPr/>
            <p:nvPr/>
          </p:nvSpPr>
          <p:spPr>
            <a:xfrm>
              <a:off x="9592691" y="5150250"/>
              <a:ext cx="83200" cy="101150"/>
            </a:xfrm>
            <a:custGeom>
              <a:avLst/>
              <a:gdLst/>
              <a:ahLst/>
              <a:cxnLst/>
              <a:rect l="l" t="t" r="r" b="b"/>
              <a:pathLst>
                <a:path w="184213" h="160496" extrusionOk="0">
                  <a:moveTo>
                    <a:pt x="184214"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43" name="Google Shape;1143;p45"/>
            <p:cNvSpPr/>
            <p:nvPr/>
          </p:nvSpPr>
          <p:spPr>
            <a:xfrm>
              <a:off x="10049586" y="5150250"/>
              <a:ext cx="83200" cy="101150"/>
            </a:xfrm>
            <a:custGeom>
              <a:avLst/>
              <a:gdLst/>
              <a:ahLst/>
              <a:cxnLst/>
              <a:rect l="l" t="t" r="r" b="b"/>
              <a:pathLst>
                <a:path w="184213" h="160496" extrusionOk="0">
                  <a:moveTo>
                    <a:pt x="184214"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44" name="Google Shape;1144;p45"/>
            <p:cNvSpPr/>
            <p:nvPr/>
          </p:nvSpPr>
          <p:spPr>
            <a:xfrm>
              <a:off x="10506480" y="5150250"/>
              <a:ext cx="83200" cy="101150"/>
            </a:xfrm>
            <a:custGeom>
              <a:avLst/>
              <a:gdLst/>
              <a:ahLst/>
              <a:cxnLst/>
              <a:rect l="l" t="t" r="r" b="b"/>
              <a:pathLst>
                <a:path w="184213" h="160496" extrusionOk="0">
                  <a:moveTo>
                    <a:pt x="184214"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45" name="Google Shape;1145;p45"/>
            <p:cNvSpPr/>
            <p:nvPr/>
          </p:nvSpPr>
          <p:spPr>
            <a:xfrm>
              <a:off x="10963375" y="5150250"/>
              <a:ext cx="83200" cy="101150"/>
            </a:xfrm>
            <a:custGeom>
              <a:avLst/>
              <a:gdLst/>
              <a:ahLst/>
              <a:cxnLst/>
              <a:rect l="l" t="t" r="r" b="b"/>
              <a:pathLst>
                <a:path w="184213" h="160496" extrusionOk="0">
                  <a:moveTo>
                    <a:pt x="184213"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46" name="Google Shape;1146;p45"/>
            <p:cNvSpPr/>
            <p:nvPr/>
          </p:nvSpPr>
          <p:spPr>
            <a:xfrm>
              <a:off x="11420270" y="5150250"/>
              <a:ext cx="83200" cy="101150"/>
            </a:xfrm>
            <a:custGeom>
              <a:avLst/>
              <a:gdLst/>
              <a:ahLst/>
              <a:cxnLst/>
              <a:rect l="l" t="t" r="r" b="b"/>
              <a:pathLst>
                <a:path w="184213" h="160496" extrusionOk="0">
                  <a:moveTo>
                    <a:pt x="184213"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47" name="Google Shape;1147;p45"/>
            <p:cNvSpPr/>
            <p:nvPr/>
          </p:nvSpPr>
          <p:spPr>
            <a:xfrm>
              <a:off x="11877175" y="5150250"/>
              <a:ext cx="83240" cy="101150"/>
            </a:xfrm>
            <a:custGeom>
              <a:avLst/>
              <a:gdLst/>
              <a:ahLst/>
              <a:cxnLst/>
              <a:rect l="l" t="t" r="r" b="b"/>
              <a:pathLst>
                <a:path w="184308" h="160496" extrusionOk="0">
                  <a:moveTo>
                    <a:pt x="184309"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48" name="Google Shape;1148;p45"/>
            <p:cNvSpPr/>
            <p:nvPr/>
          </p:nvSpPr>
          <p:spPr>
            <a:xfrm>
              <a:off x="12100277" y="5373379"/>
              <a:ext cx="83200" cy="101210"/>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49" name="Google Shape;1149;p45"/>
            <p:cNvSpPr/>
            <p:nvPr/>
          </p:nvSpPr>
          <p:spPr>
            <a:xfrm>
              <a:off x="11643382" y="5373379"/>
              <a:ext cx="83200" cy="101210"/>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50" name="Google Shape;1150;p45"/>
            <p:cNvSpPr/>
            <p:nvPr/>
          </p:nvSpPr>
          <p:spPr>
            <a:xfrm>
              <a:off x="11186488" y="5373379"/>
              <a:ext cx="83200" cy="101210"/>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51" name="Google Shape;1151;p45"/>
            <p:cNvSpPr/>
            <p:nvPr/>
          </p:nvSpPr>
          <p:spPr>
            <a:xfrm>
              <a:off x="10729593" y="5373379"/>
              <a:ext cx="83200" cy="101210"/>
            </a:xfrm>
            <a:custGeom>
              <a:avLst/>
              <a:gdLst/>
              <a:ahLst/>
              <a:cxnLst/>
              <a:rect l="l" t="t" r="r" b="b"/>
              <a:pathLst>
                <a:path w="184213" h="160591" extrusionOk="0">
                  <a:moveTo>
                    <a:pt x="0" y="0"/>
                  </a:moveTo>
                  <a:lnTo>
                    <a:pt x="184214"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52" name="Google Shape;1152;p45"/>
            <p:cNvSpPr/>
            <p:nvPr/>
          </p:nvSpPr>
          <p:spPr>
            <a:xfrm>
              <a:off x="10272699" y="5373379"/>
              <a:ext cx="83200" cy="101210"/>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53" name="Google Shape;1153;p45"/>
            <p:cNvSpPr/>
            <p:nvPr/>
          </p:nvSpPr>
          <p:spPr>
            <a:xfrm>
              <a:off x="9815803" y="5373379"/>
              <a:ext cx="83200" cy="101210"/>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54" name="Google Shape;1154;p45"/>
            <p:cNvSpPr/>
            <p:nvPr/>
          </p:nvSpPr>
          <p:spPr>
            <a:xfrm>
              <a:off x="9592691" y="5596565"/>
              <a:ext cx="83200" cy="101150"/>
            </a:xfrm>
            <a:custGeom>
              <a:avLst/>
              <a:gdLst/>
              <a:ahLst/>
              <a:cxnLst/>
              <a:rect l="l" t="t" r="r" b="b"/>
              <a:pathLst>
                <a:path w="184213" h="160496" extrusionOk="0">
                  <a:moveTo>
                    <a:pt x="184214"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55" name="Google Shape;1155;p45"/>
            <p:cNvSpPr/>
            <p:nvPr/>
          </p:nvSpPr>
          <p:spPr>
            <a:xfrm>
              <a:off x="10049586" y="5596565"/>
              <a:ext cx="83200" cy="101150"/>
            </a:xfrm>
            <a:custGeom>
              <a:avLst/>
              <a:gdLst/>
              <a:ahLst/>
              <a:cxnLst/>
              <a:rect l="l" t="t" r="r" b="b"/>
              <a:pathLst>
                <a:path w="184213" h="160496" extrusionOk="0">
                  <a:moveTo>
                    <a:pt x="184214"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56" name="Google Shape;1156;p45"/>
            <p:cNvSpPr/>
            <p:nvPr/>
          </p:nvSpPr>
          <p:spPr>
            <a:xfrm>
              <a:off x="10506480" y="5596565"/>
              <a:ext cx="83200" cy="101150"/>
            </a:xfrm>
            <a:custGeom>
              <a:avLst/>
              <a:gdLst/>
              <a:ahLst/>
              <a:cxnLst/>
              <a:rect l="l" t="t" r="r" b="b"/>
              <a:pathLst>
                <a:path w="184213" h="160496" extrusionOk="0">
                  <a:moveTo>
                    <a:pt x="184214"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57" name="Google Shape;1157;p45"/>
            <p:cNvSpPr/>
            <p:nvPr/>
          </p:nvSpPr>
          <p:spPr>
            <a:xfrm>
              <a:off x="10963375" y="5596565"/>
              <a:ext cx="83200" cy="101150"/>
            </a:xfrm>
            <a:custGeom>
              <a:avLst/>
              <a:gdLst/>
              <a:ahLst/>
              <a:cxnLst/>
              <a:rect l="l" t="t" r="r" b="b"/>
              <a:pathLst>
                <a:path w="184213" h="160496" extrusionOk="0">
                  <a:moveTo>
                    <a:pt x="184213"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58" name="Google Shape;1158;p45"/>
            <p:cNvSpPr/>
            <p:nvPr/>
          </p:nvSpPr>
          <p:spPr>
            <a:xfrm>
              <a:off x="11420270" y="5596565"/>
              <a:ext cx="83200" cy="101150"/>
            </a:xfrm>
            <a:custGeom>
              <a:avLst/>
              <a:gdLst/>
              <a:ahLst/>
              <a:cxnLst/>
              <a:rect l="l" t="t" r="r" b="b"/>
              <a:pathLst>
                <a:path w="184213" h="160496" extrusionOk="0">
                  <a:moveTo>
                    <a:pt x="184213"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59" name="Google Shape;1159;p45"/>
            <p:cNvSpPr/>
            <p:nvPr/>
          </p:nvSpPr>
          <p:spPr>
            <a:xfrm>
              <a:off x="11877175" y="5596565"/>
              <a:ext cx="83240" cy="101150"/>
            </a:xfrm>
            <a:custGeom>
              <a:avLst/>
              <a:gdLst/>
              <a:ahLst/>
              <a:cxnLst/>
              <a:rect l="l" t="t" r="r" b="b"/>
              <a:pathLst>
                <a:path w="184308" h="160496" extrusionOk="0">
                  <a:moveTo>
                    <a:pt x="184309"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60" name="Google Shape;1160;p45"/>
            <p:cNvSpPr/>
            <p:nvPr/>
          </p:nvSpPr>
          <p:spPr>
            <a:xfrm>
              <a:off x="12100277" y="5819678"/>
              <a:ext cx="83200" cy="101150"/>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61" name="Google Shape;1161;p45"/>
            <p:cNvSpPr/>
            <p:nvPr/>
          </p:nvSpPr>
          <p:spPr>
            <a:xfrm>
              <a:off x="11643382" y="5819678"/>
              <a:ext cx="83200" cy="101150"/>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62" name="Google Shape;1162;p45"/>
            <p:cNvSpPr/>
            <p:nvPr/>
          </p:nvSpPr>
          <p:spPr>
            <a:xfrm>
              <a:off x="11186488" y="5819678"/>
              <a:ext cx="83200" cy="101150"/>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63" name="Google Shape;1163;p45"/>
            <p:cNvSpPr/>
            <p:nvPr/>
          </p:nvSpPr>
          <p:spPr>
            <a:xfrm>
              <a:off x="10729593" y="5819678"/>
              <a:ext cx="83200" cy="101150"/>
            </a:xfrm>
            <a:custGeom>
              <a:avLst/>
              <a:gdLst/>
              <a:ahLst/>
              <a:cxnLst/>
              <a:rect l="l" t="t" r="r" b="b"/>
              <a:pathLst>
                <a:path w="184213" h="160496" extrusionOk="0">
                  <a:moveTo>
                    <a:pt x="0" y="0"/>
                  </a:moveTo>
                  <a:lnTo>
                    <a:pt x="184214"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64" name="Google Shape;1164;p45"/>
            <p:cNvSpPr/>
            <p:nvPr/>
          </p:nvSpPr>
          <p:spPr>
            <a:xfrm>
              <a:off x="10272699" y="5819678"/>
              <a:ext cx="83200" cy="101150"/>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65" name="Google Shape;1165;p45"/>
            <p:cNvSpPr/>
            <p:nvPr/>
          </p:nvSpPr>
          <p:spPr>
            <a:xfrm>
              <a:off x="9815803" y="5819678"/>
              <a:ext cx="83200" cy="101150"/>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66" name="Google Shape;1166;p45"/>
            <p:cNvSpPr/>
            <p:nvPr/>
          </p:nvSpPr>
          <p:spPr>
            <a:xfrm>
              <a:off x="9592691" y="6042791"/>
              <a:ext cx="83200" cy="101150"/>
            </a:xfrm>
            <a:custGeom>
              <a:avLst/>
              <a:gdLst/>
              <a:ahLst/>
              <a:cxnLst/>
              <a:rect l="l" t="t" r="r" b="b"/>
              <a:pathLst>
                <a:path w="184213" h="160496" extrusionOk="0">
                  <a:moveTo>
                    <a:pt x="184214"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67" name="Google Shape;1167;p45"/>
            <p:cNvSpPr/>
            <p:nvPr/>
          </p:nvSpPr>
          <p:spPr>
            <a:xfrm>
              <a:off x="10049586" y="6042791"/>
              <a:ext cx="83200" cy="101150"/>
            </a:xfrm>
            <a:custGeom>
              <a:avLst/>
              <a:gdLst/>
              <a:ahLst/>
              <a:cxnLst/>
              <a:rect l="l" t="t" r="r" b="b"/>
              <a:pathLst>
                <a:path w="184213" h="160496" extrusionOk="0">
                  <a:moveTo>
                    <a:pt x="184214"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68" name="Google Shape;1168;p45"/>
            <p:cNvSpPr/>
            <p:nvPr/>
          </p:nvSpPr>
          <p:spPr>
            <a:xfrm>
              <a:off x="10506480" y="6042791"/>
              <a:ext cx="83200" cy="101150"/>
            </a:xfrm>
            <a:custGeom>
              <a:avLst/>
              <a:gdLst/>
              <a:ahLst/>
              <a:cxnLst/>
              <a:rect l="l" t="t" r="r" b="b"/>
              <a:pathLst>
                <a:path w="184213" h="160496" extrusionOk="0">
                  <a:moveTo>
                    <a:pt x="184214"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69" name="Google Shape;1169;p45"/>
            <p:cNvSpPr/>
            <p:nvPr/>
          </p:nvSpPr>
          <p:spPr>
            <a:xfrm>
              <a:off x="10963375" y="6042791"/>
              <a:ext cx="83200" cy="101150"/>
            </a:xfrm>
            <a:custGeom>
              <a:avLst/>
              <a:gdLst/>
              <a:ahLst/>
              <a:cxnLst/>
              <a:rect l="l" t="t" r="r" b="b"/>
              <a:pathLst>
                <a:path w="184213" h="160496" extrusionOk="0">
                  <a:moveTo>
                    <a:pt x="184213"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70" name="Google Shape;1170;p45"/>
            <p:cNvSpPr/>
            <p:nvPr/>
          </p:nvSpPr>
          <p:spPr>
            <a:xfrm>
              <a:off x="11420270" y="6042791"/>
              <a:ext cx="83200" cy="101150"/>
            </a:xfrm>
            <a:custGeom>
              <a:avLst/>
              <a:gdLst/>
              <a:ahLst/>
              <a:cxnLst/>
              <a:rect l="l" t="t" r="r" b="b"/>
              <a:pathLst>
                <a:path w="184213" h="160496" extrusionOk="0">
                  <a:moveTo>
                    <a:pt x="184213"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71" name="Google Shape;1171;p45"/>
            <p:cNvSpPr/>
            <p:nvPr/>
          </p:nvSpPr>
          <p:spPr>
            <a:xfrm>
              <a:off x="11877175" y="6042791"/>
              <a:ext cx="83240" cy="101150"/>
            </a:xfrm>
            <a:custGeom>
              <a:avLst/>
              <a:gdLst/>
              <a:ahLst/>
              <a:cxnLst/>
              <a:rect l="l" t="t" r="r" b="b"/>
              <a:pathLst>
                <a:path w="184308" h="160496" extrusionOk="0">
                  <a:moveTo>
                    <a:pt x="184309"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72" name="Google Shape;1172;p45"/>
            <p:cNvSpPr/>
            <p:nvPr/>
          </p:nvSpPr>
          <p:spPr>
            <a:xfrm>
              <a:off x="12100277" y="6265904"/>
              <a:ext cx="83200" cy="101150"/>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73" name="Google Shape;1173;p45"/>
            <p:cNvSpPr/>
            <p:nvPr/>
          </p:nvSpPr>
          <p:spPr>
            <a:xfrm>
              <a:off x="11643382" y="6265904"/>
              <a:ext cx="83200" cy="101150"/>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74" name="Google Shape;1174;p45"/>
            <p:cNvSpPr/>
            <p:nvPr/>
          </p:nvSpPr>
          <p:spPr>
            <a:xfrm>
              <a:off x="11186488" y="6265904"/>
              <a:ext cx="83200" cy="101150"/>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75" name="Google Shape;1175;p45"/>
            <p:cNvSpPr/>
            <p:nvPr/>
          </p:nvSpPr>
          <p:spPr>
            <a:xfrm>
              <a:off x="10729593" y="6265904"/>
              <a:ext cx="83200" cy="101150"/>
            </a:xfrm>
            <a:custGeom>
              <a:avLst/>
              <a:gdLst/>
              <a:ahLst/>
              <a:cxnLst/>
              <a:rect l="l" t="t" r="r" b="b"/>
              <a:pathLst>
                <a:path w="184213" h="160496" extrusionOk="0">
                  <a:moveTo>
                    <a:pt x="0" y="0"/>
                  </a:moveTo>
                  <a:lnTo>
                    <a:pt x="184214"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76" name="Google Shape;1176;p45"/>
            <p:cNvSpPr/>
            <p:nvPr/>
          </p:nvSpPr>
          <p:spPr>
            <a:xfrm>
              <a:off x="10272699" y="6265904"/>
              <a:ext cx="83200" cy="101150"/>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77" name="Google Shape;1177;p45"/>
            <p:cNvSpPr/>
            <p:nvPr/>
          </p:nvSpPr>
          <p:spPr>
            <a:xfrm>
              <a:off x="9815803" y="6265904"/>
              <a:ext cx="83200" cy="101150"/>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78" name="Google Shape;1178;p45"/>
            <p:cNvSpPr/>
            <p:nvPr/>
          </p:nvSpPr>
          <p:spPr>
            <a:xfrm>
              <a:off x="9592691" y="6489032"/>
              <a:ext cx="83200" cy="101210"/>
            </a:xfrm>
            <a:custGeom>
              <a:avLst/>
              <a:gdLst/>
              <a:ahLst/>
              <a:cxnLst/>
              <a:rect l="l" t="t" r="r" b="b"/>
              <a:pathLst>
                <a:path w="184213" h="160591" extrusionOk="0">
                  <a:moveTo>
                    <a:pt x="184214"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79" name="Google Shape;1179;p45"/>
            <p:cNvSpPr/>
            <p:nvPr/>
          </p:nvSpPr>
          <p:spPr>
            <a:xfrm>
              <a:off x="10049586" y="6489032"/>
              <a:ext cx="83200" cy="101210"/>
            </a:xfrm>
            <a:custGeom>
              <a:avLst/>
              <a:gdLst/>
              <a:ahLst/>
              <a:cxnLst/>
              <a:rect l="l" t="t" r="r" b="b"/>
              <a:pathLst>
                <a:path w="184213" h="160591" extrusionOk="0">
                  <a:moveTo>
                    <a:pt x="184214"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80" name="Google Shape;1180;p45"/>
            <p:cNvSpPr/>
            <p:nvPr/>
          </p:nvSpPr>
          <p:spPr>
            <a:xfrm>
              <a:off x="10506480" y="6489032"/>
              <a:ext cx="83200" cy="101210"/>
            </a:xfrm>
            <a:custGeom>
              <a:avLst/>
              <a:gdLst/>
              <a:ahLst/>
              <a:cxnLst/>
              <a:rect l="l" t="t" r="r" b="b"/>
              <a:pathLst>
                <a:path w="184213" h="160591" extrusionOk="0">
                  <a:moveTo>
                    <a:pt x="184214"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81" name="Google Shape;1181;p45"/>
            <p:cNvSpPr/>
            <p:nvPr/>
          </p:nvSpPr>
          <p:spPr>
            <a:xfrm>
              <a:off x="10963375" y="6489032"/>
              <a:ext cx="83200" cy="101210"/>
            </a:xfrm>
            <a:custGeom>
              <a:avLst/>
              <a:gdLst/>
              <a:ahLst/>
              <a:cxnLst/>
              <a:rect l="l" t="t" r="r" b="b"/>
              <a:pathLst>
                <a:path w="184213" h="160591" extrusionOk="0">
                  <a:moveTo>
                    <a:pt x="184213"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82" name="Google Shape;1182;p45"/>
            <p:cNvSpPr/>
            <p:nvPr/>
          </p:nvSpPr>
          <p:spPr>
            <a:xfrm>
              <a:off x="11420270" y="6489032"/>
              <a:ext cx="83200" cy="101210"/>
            </a:xfrm>
            <a:custGeom>
              <a:avLst/>
              <a:gdLst/>
              <a:ahLst/>
              <a:cxnLst/>
              <a:rect l="l" t="t" r="r" b="b"/>
              <a:pathLst>
                <a:path w="184213" h="160591" extrusionOk="0">
                  <a:moveTo>
                    <a:pt x="184213"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83" name="Google Shape;1183;p45"/>
            <p:cNvSpPr/>
            <p:nvPr/>
          </p:nvSpPr>
          <p:spPr>
            <a:xfrm>
              <a:off x="11877174" y="6489032"/>
              <a:ext cx="83242" cy="101210"/>
            </a:xfrm>
            <a:custGeom>
              <a:avLst/>
              <a:gdLst/>
              <a:ahLst/>
              <a:cxnLst/>
              <a:rect l="l" t="t" r="r" b="b"/>
              <a:pathLst>
                <a:path w="184308" h="160591" extrusionOk="0">
                  <a:moveTo>
                    <a:pt x="184309"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84" name="Google Shape;1184;p45"/>
            <p:cNvSpPr/>
            <p:nvPr/>
          </p:nvSpPr>
          <p:spPr>
            <a:xfrm>
              <a:off x="12100277" y="6712225"/>
              <a:ext cx="83200" cy="101150"/>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85" name="Google Shape;1185;p45"/>
            <p:cNvSpPr/>
            <p:nvPr/>
          </p:nvSpPr>
          <p:spPr>
            <a:xfrm>
              <a:off x="11643382" y="6712225"/>
              <a:ext cx="83200" cy="101150"/>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86" name="Google Shape;1186;p45"/>
            <p:cNvSpPr/>
            <p:nvPr/>
          </p:nvSpPr>
          <p:spPr>
            <a:xfrm>
              <a:off x="11186488" y="6712225"/>
              <a:ext cx="83200" cy="101150"/>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87" name="Google Shape;1187;p45"/>
            <p:cNvSpPr/>
            <p:nvPr/>
          </p:nvSpPr>
          <p:spPr>
            <a:xfrm>
              <a:off x="10729593" y="6712225"/>
              <a:ext cx="83200" cy="101150"/>
            </a:xfrm>
            <a:custGeom>
              <a:avLst/>
              <a:gdLst/>
              <a:ahLst/>
              <a:cxnLst/>
              <a:rect l="l" t="t" r="r" b="b"/>
              <a:pathLst>
                <a:path w="184213" h="160496" extrusionOk="0">
                  <a:moveTo>
                    <a:pt x="0" y="0"/>
                  </a:moveTo>
                  <a:lnTo>
                    <a:pt x="184214"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88" name="Google Shape;1188;p45"/>
            <p:cNvSpPr/>
            <p:nvPr/>
          </p:nvSpPr>
          <p:spPr>
            <a:xfrm>
              <a:off x="10272699" y="6712225"/>
              <a:ext cx="83200" cy="101150"/>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89" name="Google Shape;1189;p45"/>
            <p:cNvSpPr/>
            <p:nvPr/>
          </p:nvSpPr>
          <p:spPr>
            <a:xfrm>
              <a:off x="9815803" y="6712225"/>
              <a:ext cx="83200" cy="101150"/>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90" name="Google Shape;1190;p45"/>
            <p:cNvSpPr/>
            <p:nvPr/>
          </p:nvSpPr>
          <p:spPr>
            <a:xfrm>
              <a:off x="9592691" y="2919119"/>
              <a:ext cx="83200" cy="101150"/>
            </a:xfrm>
            <a:custGeom>
              <a:avLst/>
              <a:gdLst/>
              <a:ahLst/>
              <a:cxnLst/>
              <a:rect l="l" t="t" r="r" b="b"/>
              <a:pathLst>
                <a:path w="184213" h="160496" extrusionOk="0">
                  <a:moveTo>
                    <a:pt x="184214" y="0"/>
                  </a:moveTo>
                  <a:lnTo>
                    <a:pt x="0" y="160496"/>
                  </a:lnTo>
                </a:path>
              </a:pathLst>
            </a:custGeom>
            <a:noFill/>
            <a:ln w="11425" cap="rnd" cmpd="sng">
              <a:solidFill>
                <a:schemeClr val="accent1">
                  <a:alpha val="89411"/>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91" name="Google Shape;1191;p45"/>
            <p:cNvSpPr/>
            <p:nvPr/>
          </p:nvSpPr>
          <p:spPr>
            <a:xfrm>
              <a:off x="10049586" y="2919119"/>
              <a:ext cx="83200" cy="101150"/>
            </a:xfrm>
            <a:custGeom>
              <a:avLst/>
              <a:gdLst/>
              <a:ahLst/>
              <a:cxnLst/>
              <a:rect l="l" t="t" r="r" b="b"/>
              <a:pathLst>
                <a:path w="184213" h="160496" extrusionOk="0">
                  <a:moveTo>
                    <a:pt x="184214" y="0"/>
                  </a:moveTo>
                  <a:lnTo>
                    <a:pt x="0" y="160496"/>
                  </a:lnTo>
                </a:path>
              </a:pathLst>
            </a:custGeom>
            <a:noFill/>
            <a:ln w="11425" cap="rnd" cmpd="sng">
              <a:solidFill>
                <a:schemeClr val="accent1">
                  <a:alpha val="89411"/>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92" name="Google Shape;1192;p45"/>
            <p:cNvSpPr/>
            <p:nvPr/>
          </p:nvSpPr>
          <p:spPr>
            <a:xfrm>
              <a:off x="10506480" y="2919119"/>
              <a:ext cx="83200" cy="101150"/>
            </a:xfrm>
            <a:custGeom>
              <a:avLst/>
              <a:gdLst/>
              <a:ahLst/>
              <a:cxnLst/>
              <a:rect l="l" t="t" r="r" b="b"/>
              <a:pathLst>
                <a:path w="184213" h="160496" extrusionOk="0">
                  <a:moveTo>
                    <a:pt x="184214" y="0"/>
                  </a:moveTo>
                  <a:lnTo>
                    <a:pt x="0" y="160496"/>
                  </a:lnTo>
                </a:path>
              </a:pathLst>
            </a:custGeom>
            <a:noFill/>
            <a:ln w="11425" cap="rnd" cmpd="sng">
              <a:solidFill>
                <a:schemeClr val="accent1">
                  <a:alpha val="89411"/>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93" name="Google Shape;1193;p45"/>
            <p:cNvSpPr/>
            <p:nvPr/>
          </p:nvSpPr>
          <p:spPr>
            <a:xfrm>
              <a:off x="10963375" y="2919119"/>
              <a:ext cx="83200" cy="101150"/>
            </a:xfrm>
            <a:custGeom>
              <a:avLst/>
              <a:gdLst/>
              <a:ahLst/>
              <a:cxnLst/>
              <a:rect l="l" t="t" r="r" b="b"/>
              <a:pathLst>
                <a:path w="184213" h="160496" extrusionOk="0">
                  <a:moveTo>
                    <a:pt x="184213" y="0"/>
                  </a:moveTo>
                  <a:lnTo>
                    <a:pt x="0" y="160496"/>
                  </a:lnTo>
                </a:path>
              </a:pathLst>
            </a:custGeom>
            <a:noFill/>
            <a:ln w="11425" cap="rnd" cmpd="sng">
              <a:solidFill>
                <a:schemeClr val="accent1">
                  <a:alpha val="89411"/>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94" name="Google Shape;1194;p45"/>
            <p:cNvSpPr/>
            <p:nvPr/>
          </p:nvSpPr>
          <p:spPr>
            <a:xfrm>
              <a:off x="11420270" y="2919119"/>
              <a:ext cx="83200" cy="101150"/>
            </a:xfrm>
            <a:custGeom>
              <a:avLst/>
              <a:gdLst/>
              <a:ahLst/>
              <a:cxnLst/>
              <a:rect l="l" t="t" r="r" b="b"/>
              <a:pathLst>
                <a:path w="184213" h="160496" extrusionOk="0">
                  <a:moveTo>
                    <a:pt x="184213" y="0"/>
                  </a:moveTo>
                  <a:lnTo>
                    <a:pt x="0" y="160496"/>
                  </a:lnTo>
                </a:path>
              </a:pathLst>
            </a:custGeom>
            <a:noFill/>
            <a:ln w="11425" cap="rnd" cmpd="sng">
              <a:solidFill>
                <a:schemeClr val="accent1">
                  <a:alpha val="89411"/>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95" name="Google Shape;1195;p45"/>
            <p:cNvSpPr/>
            <p:nvPr/>
          </p:nvSpPr>
          <p:spPr>
            <a:xfrm>
              <a:off x="11877175" y="2919119"/>
              <a:ext cx="83240" cy="101150"/>
            </a:xfrm>
            <a:custGeom>
              <a:avLst/>
              <a:gdLst/>
              <a:ahLst/>
              <a:cxnLst/>
              <a:rect l="l" t="t" r="r" b="b"/>
              <a:pathLst>
                <a:path w="184308" h="160496" extrusionOk="0">
                  <a:moveTo>
                    <a:pt x="184309" y="0"/>
                  </a:moveTo>
                  <a:lnTo>
                    <a:pt x="0" y="160496"/>
                  </a:lnTo>
                </a:path>
              </a:pathLst>
            </a:custGeom>
            <a:noFill/>
            <a:ln w="11425" cap="rnd" cmpd="sng">
              <a:solidFill>
                <a:schemeClr val="accent1">
                  <a:alpha val="89411"/>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96" name="Google Shape;1196;p45"/>
            <p:cNvSpPr/>
            <p:nvPr/>
          </p:nvSpPr>
          <p:spPr>
            <a:xfrm>
              <a:off x="12100277" y="3142232"/>
              <a:ext cx="83200" cy="101150"/>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97" name="Google Shape;1197;p45"/>
            <p:cNvSpPr/>
            <p:nvPr/>
          </p:nvSpPr>
          <p:spPr>
            <a:xfrm>
              <a:off x="11643382" y="3142232"/>
              <a:ext cx="83200" cy="101150"/>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98" name="Google Shape;1198;p45"/>
            <p:cNvSpPr/>
            <p:nvPr/>
          </p:nvSpPr>
          <p:spPr>
            <a:xfrm>
              <a:off x="11186488" y="3142232"/>
              <a:ext cx="83200" cy="101150"/>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99" name="Google Shape;1199;p45"/>
            <p:cNvSpPr/>
            <p:nvPr/>
          </p:nvSpPr>
          <p:spPr>
            <a:xfrm>
              <a:off x="10729593" y="3142232"/>
              <a:ext cx="83200" cy="101150"/>
            </a:xfrm>
            <a:custGeom>
              <a:avLst/>
              <a:gdLst/>
              <a:ahLst/>
              <a:cxnLst/>
              <a:rect l="l" t="t" r="r" b="b"/>
              <a:pathLst>
                <a:path w="184213" h="160496" extrusionOk="0">
                  <a:moveTo>
                    <a:pt x="0" y="0"/>
                  </a:moveTo>
                  <a:lnTo>
                    <a:pt x="184214"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00" name="Google Shape;1200;p45"/>
            <p:cNvSpPr/>
            <p:nvPr/>
          </p:nvSpPr>
          <p:spPr>
            <a:xfrm>
              <a:off x="10272699" y="3142232"/>
              <a:ext cx="83200" cy="101150"/>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01" name="Google Shape;1201;p45"/>
            <p:cNvSpPr/>
            <p:nvPr/>
          </p:nvSpPr>
          <p:spPr>
            <a:xfrm>
              <a:off x="9815803" y="3142232"/>
              <a:ext cx="83200" cy="101150"/>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02" name="Google Shape;1202;p45"/>
            <p:cNvSpPr/>
            <p:nvPr/>
          </p:nvSpPr>
          <p:spPr>
            <a:xfrm>
              <a:off x="8256628" y="3365345"/>
              <a:ext cx="83200" cy="101150"/>
            </a:xfrm>
            <a:custGeom>
              <a:avLst/>
              <a:gdLst/>
              <a:ahLst/>
              <a:cxnLst/>
              <a:rect l="l" t="t" r="r" b="b"/>
              <a:pathLst>
                <a:path w="184213" h="160496" extrusionOk="0">
                  <a:moveTo>
                    <a:pt x="184213"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03" name="Google Shape;1203;p45"/>
            <p:cNvSpPr/>
            <p:nvPr/>
          </p:nvSpPr>
          <p:spPr>
            <a:xfrm>
              <a:off x="8713523" y="3365345"/>
              <a:ext cx="83200" cy="101150"/>
            </a:xfrm>
            <a:custGeom>
              <a:avLst/>
              <a:gdLst/>
              <a:ahLst/>
              <a:cxnLst/>
              <a:rect l="l" t="t" r="r" b="b"/>
              <a:pathLst>
                <a:path w="184213" h="160496" extrusionOk="0">
                  <a:moveTo>
                    <a:pt x="184214"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04" name="Google Shape;1204;p45"/>
            <p:cNvSpPr/>
            <p:nvPr/>
          </p:nvSpPr>
          <p:spPr>
            <a:xfrm>
              <a:off x="9170417" y="3365345"/>
              <a:ext cx="83200" cy="101150"/>
            </a:xfrm>
            <a:custGeom>
              <a:avLst/>
              <a:gdLst/>
              <a:ahLst/>
              <a:cxnLst/>
              <a:rect l="l" t="t" r="r" b="b"/>
              <a:pathLst>
                <a:path w="184213" h="160496" extrusionOk="0">
                  <a:moveTo>
                    <a:pt x="184214"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05" name="Google Shape;1205;p45"/>
            <p:cNvSpPr/>
            <p:nvPr/>
          </p:nvSpPr>
          <p:spPr>
            <a:xfrm>
              <a:off x="9393529" y="3588459"/>
              <a:ext cx="83200" cy="101150"/>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06" name="Google Shape;1206;p45"/>
            <p:cNvSpPr/>
            <p:nvPr/>
          </p:nvSpPr>
          <p:spPr>
            <a:xfrm>
              <a:off x="8936635" y="3588459"/>
              <a:ext cx="83200" cy="101150"/>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07" name="Google Shape;1207;p45"/>
            <p:cNvSpPr/>
            <p:nvPr/>
          </p:nvSpPr>
          <p:spPr>
            <a:xfrm>
              <a:off x="8479740" y="3588459"/>
              <a:ext cx="83200" cy="101150"/>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08" name="Google Shape;1208;p45"/>
            <p:cNvSpPr/>
            <p:nvPr/>
          </p:nvSpPr>
          <p:spPr>
            <a:xfrm>
              <a:off x="8022783" y="3588459"/>
              <a:ext cx="83200" cy="101150"/>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09" name="Google Shape;1209;p45"/>
            <p:cNvSpPr/>
            <p:nvPr/>
          </p:nvSpPr>
          <p:spPr>
            <a:xfrm>
              <a:off x="8256628" y="3811572"/>
              <a:ext cx="83200" cy="101150"/>
            </a:xfrm>
            <a:custGeom>
              <a:avLst/>
              <a:gdLst/>
              <a:ahLst/>
              <a:cxnLst/>
              <a:rect l="l" t="t" r="r" b="b"/>
              <a:pathLst>
                <a:path w="184213" h="160496" extrusionOk="0">
                  <a:moveTo>
                    <a:pt x="184213"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10" name="Google Shape;1210;p45"/>
            <p:cNvSpPr/>
            <p:nvPr/>
          </p:nvSpPr>
          <p:spPr>
            <a:xfrm>
              <a:off x="8713523" y="3811572"/>
              <a:ext cx="83200" cy="101150"/>
            </a:xfrm>
            <a:custGeom>
              <a:avLst/>
              <a:gdLst/>
              <a:ahLst/>
              <a:cxnLst/>
              <a:rect l="l" t="t" r="r" b="b"/>
              <a:pathLst>
                <a:path w="184213" h="160496" extrusionOk="0">
                  <a:moveTo>
                    <a:pt x="184214"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11" name="Google Shape;1211;p45"/>
            <p:cNvSpPr/>
            <p:nvPr/>
          </p:nvSpPr>
          <p:spPr>
            <a:xfrm>
              <a:off x="9170417" y="3811572"/>
              <a:ext cx="83200" cy="101150"/>
            </a:xfrm>
            <a:custGeom>
              <a:avLst/>
              <a:gdLst/>
              <a:ahLst/>
              <a:cxnLst/>
              <a:rect l="l" t="t" r="r" b="b"/>
              <a:pathLst>
                <a:path w="184213" h="160496" extrusionOk="0">
                  <a:moveTo>
                    <a:pt x="184214"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12" name="Google Shape;1212;p45"/>
            <p:cNvSpPr/>
            <p:nvPr/>
          </p:nvSpPr>
          <p:spPr>
            <a:xfrm>
              <a:off x="9393529" y="4034684"/>
              <a:ext cx="83200" cy="101150"/>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13" name="Google Shape;1213;p45"/>
            <p:cNvSpPr/>
            <p:nvPr/>
          </p:nvSpPr>
          <p:spPr>
            <a:xfrm>
              <a:off x="8936635" y="4034684"/>
              <a:ext cx="83200" cy="101150"/>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14" name="Google Shape;1214;p45"/>
            <p:cNvSpPr/>
            <p:nvPr/>
          </p:nvSpPr>
          <p:spPr>
            <a:xfrm>
              <a:off x="8479740" y="4034684"/>
              <a:ext cx="83200" cy="101150"/>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15" name="Google Shape;1215;p45"/>
            <p:cNvSpPr/>
            <p:nvPr/>
          </p:nvSpPr>
          <p:spPr>
            <a:xfrm>
              <a:off x="8022783" y="4034684"/>
              <a:ext cx="83200" cy="101150"/>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16" name="Google Shape;1216;p45"/>
            <p:cNvSpPr/>
            <p:nvPr/>
          </p:nvSpPr>
          <p:spPr>
            <a:xfrm>
              <a:off x="8256628" y="4257798"/>
              <a:ext cx="83200" cy="101150"/>
            </a:xfrm>
            <a:custGeom>
              <a:avLst/>
              <a:gdLst/>
              <a:ahLst/>
              <a:cxnLst/>
              <a:rect l="l" t="t" r="r" b="b"/>
              <a:pathLst>
                <a:path w="184213" h="160496" extrusionOk="0">
                  <a:moveTo>
                    <a:pt x="184213"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17" name="Google Shape;1217;p45"/>
            <p:cNvSpPr/>
            <p:nvPr/>
          </p:nvSpPr>
          <p:spPr>
            <a:xfrm>
              <a:off x="8713523" y="4257798"/>
              <a:ext cx="83200" cy="101150"/>
            </a:xfrm>
            <a:custGeom>
              <a:avLst/>
              <a:gdLst/>
              <a:ahLst/>
              <a:cxnLst/>
              <a:rect l="l" t="t" r="r" b="b"/>
              <a:pathLst>
                <a:path w="184213" h="160496" extrusionOk="0">
                  <a:moveTo>
                    <a:pt x="184214"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18" name="Google Shape;1218;p45"/>
            <p:cNvSpPr/>
            <p:nvPr/>
          </p:nvSpPr>
          <p:spPr>
            <a:xfrm>
              <a:off x="9170417" y="4257798"/>
              <a:ext cx="83200" cy="101150"/>
            </a:xfrm>
            <a:custGeom>
              <a:avLst/>
              <a:gdLst/>
              <a:ahLst/>
              <a:cxnLst/>
              <a:rect l="l" t="t" r="r" b="b"/>
              <a:pathLst>
                <a:path w="184213" h="160496" extrusionOk="0">
                  <a:moveTo>
                    <a:pt x="184214"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19" name="Google Shape;1219;p45"/>
            <p:cNvSpPr/>
            <p:nvPr/>
          </p:nvSpPr>
          <p:spPr>
            <a:xfrm>
              <a:off x="9393529" y="4480911"/>
              <a:ext cx="83200" cy="101150"/>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20" name="Google Shape;1220;p45"/>
            <p:cNvSpPr/>
            <p:nvPr/>
          </p:nvSpPr>
          <p:spPr>
            <a:xfrm>
              <a:off x="8936635" y="4480911"/>
              <a:ext cx="83200" cy="101150"/>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21" name="Google Shape;1221;p45"/>
            <p:cNvSpPr/>
            <p:nvPr/>
          </p:nvSpPr>
          <p:spPr>
            <a:xfrm>
              <a:off x="8479740" y="4480911"/>
              <a:ext cx="83200" cy="101150"/>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22" name="Google Shape;1222;p45"/>
            <p:cNvSpPr/>
            <p:nvPr/>
          </p:nvSpPr>
          <p:spPr>
            <a:xfrm>
              <a:off x="8022783" y="4480911"/>
              <a:ext cx="83200" cy="101150"/>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23" name="Google Shape;1223;p45"/>
            <p:cNvSpPr/>
            <p:nvPr/>
          </p:nvSpPr>
          <p:spPr>
            <a:xfrm>
              <a:off x="8256628" y="4704024"/>
              <a:ext cx="83200" cy="101150"/>
            </a:xfrm>
            <a:custGeom>
              <a:avLst/>
              <a:gdLst/>
              <a:ahLst/>
              <a:cxnLst/>
              <a:rect l="l" t="t" r="r" b="b"/>
              <a:pathLst>
                <a:path w="184213" h="160496" extrusionOk="0">
                  <a:moveTo>
                    <a:pt x="184213"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24" name="Google Shape;1224;p45"/>
            <p:cNvSpPr/>
            <p:nvPr/>
          </p:nvSpPr>
          <p:spPr>
            <a:xfrm>
              <a:off x="8713523" y="4704024"/>
              <a:ext cx="83200" cy="101150"/>
            </a:xfrm>
            <a:custGeom>
              <a:avLst/>
              <a:gdLst/>
              <a:ahLst/>
              <a:cxnLst/>
              <a:rect l="l" t="t" r="r" b="b"/>
              <a:pathLst>
                <a:path w="184213" h="160496" extrusionOk="0">
                  <a:moveTo>
                    <a:pt x="184214"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25" name="Google Shape;1225;p45"/>
            <p:cNvSpPr/>
            <p:nvPr/>
          </p:nvSpPr>
          <p:spPr>
            <a:xfrm>
              <a:off x="9170417" y="4704024"/>
              <a:ext cx="83200" cy="101150"/>
            </a:xfrm>
            <a:custGeom>
              <a:avLst/>
              <a:gdLst/>
              <a:ahLst/>
              <a:cxnLst/>
              <a:rect l="l" t="t" r="r" b="b"/>
              <a:pathLst>
                <a:path w="184213" h="160496" extrusionOk="0">
                  <a:moveTo>
                    <a:pt x="184214"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26" name="Google Shape;1226;p45"/>
            <p:cNvSpPr/>
            <p:nvPr/>
          </p:nvSpPr>
          <p:spPr>
            <a:xfrm>
              <a:off x="9393529" y="4927137"/>
              <a:ext cx="83200" cy="101150"/>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27" name="Google Shape;1227;p45"/>
            <p:cNvSpPr/>
            <p:nvPr/>
          </p:nvSpPr>
          <p:spPr>
            <a:xfrm>
              <a:off x="8936635" y="4927137"/>
              <a:ext cx="83200" cy="101150"/>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28" name="Google Shape;1228;p45"/>
            <p:cNvSpPr/>
            <p:nvPr/>
          </p:nvSpPr>
          <p:spPr>
            <a:xfrm>
              <a:off x="8479740" y="4927137"/>
              <a:ext cx="83200" cy="101150"/>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29" name="Google Shape;1229;p45"/>
            <p:cNvSpPr/>
            <p:nvPr/>
          </p:nvSpPr>
          <p:spPr>
            <a:xfrm>
              <a:off x="8022783" y="4927137"/>
              <a:ext cx="83200" cy="101150"/>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30" name="Google Shape;1230;p45"/>
            <p:cNvSpPr/>
            <p:nvPr/>
          </p:nvSpPr>
          <p:spPr>
            <a:xfrm>
              <a:off x="8256628" y="5150250"/>
              <a:ext cx="83200" cy="101150"/>
            </a:xfrm>
            <a:custGeom>
              <a:avLst/>
              <a:gdLst/>
              <a:ahLst/>
              <a:cxnLst/>
              <a:rect l="l" t="t" r="r" b="b"/>
              <a:pathLst>
                <a:path w="184213" h="160496" extrusionOk="0">
                  <a:moveTo>
                    <a:pt x="184213"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31" name="Google Shape;1231;p45"/>
            <p:cNvSpPr/>
            <p:nvPr/>
          </p:nvSpPr>
          <p:spPr>
            <a:xfrm>
              <a:off x="8713523" y="5150250"/>
              <a:ext cx="83200" cy="101150"/>
            </a:xfrm>
            <a:custGeom>
              <a:avLst/>
              <a:gdLst/>
              <a:ahLst/>
              <a:cxnLst/>
              <a:rect l="l" t="t" r="r" b="b"/>
              <a:pathLst>
                <a:path w="184213" h="160496" extrusionOk="0">
                  <a:moveTo>
                    <a:pt x="184214"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32" name="Google Shape;1232;p45"/>
            <p:cNvSpPr/>
            <p:nvPr/>
          </p:nvSpPr>
          <p:spPr>
            <a:xfrm>
              <a:off x="9170417" y="5150250"/>
              <a:ext cx="83200" cy="101150"/>
            </a:xfrm>
            <a:custGeom>
              <a:avLst/>
              <a:gdLst/>
              <a:ahLst/>
              <a:cxnLst/>
              <a:rect l="l" t="t" r="r" b="b"/>
              <a:pathLst>
                <a:path w="184213" h="160496" extrusionOk="0">
                  <a:moveTo>
                    <a:pt x="184214"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33" name="Google Shape;1233;p45"/>
            <p:cNvSpPr/>
            <p:nvPr/>
          </p:nvSpPr>
          <p:spPr>
            <a:xfrm>
              <a:off x="9393529" y="5373379"/>
              <a:ext cx="83200" cy="101210"/>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34" name="Google Shape;1234;p45"/>
            <p:cNvSpPr/>
            <p:nvPr/>
          </p:nvSpPr>
          <p:spPr>
            <a:xfrm>
              <a:off x="8936635" y="5373379"/>
              <a:ext cx="83200" cy="101210"/>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35" name="Google Shape;1235;p45"/>
            <p:cNvSpPr/>
            <p:nvPr/>
          </p:nvSpPr>
          <p:spPr>
            <a:xfrm>
              <a:off x="8479740" y="5373379"/>
              <a:ext cx="83200" cy="101210"/>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36" name="Google Shape;1236;p45"/>
            <p:cNvSpPr/>
            <p:nvPr/>
          </p:nvSpPr>
          <p:spPr>
            <a:xfrm>
              <a:off x="8022783" y="5373379"/>
              <a:ext cx="83200" cy="101210"/>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37" name="Google Shape;1237;p45"/>
            <p:cNvSpPr/>
            <p:nvPr/>
          </p:nvSpPr>
          <p:spPr>
            <a:xfrm>
              <a:off x="8256628" y="5596565"/>
              <a:ext cx="83200" cy="101150"/>
            </a:xfrm>
            <a:custGeom>
              <a:avLst/>
              <a:gdLst/>
              <a:ahLst/>
              <a:cxnLst/>
              <a:rect l="l" t="t" r="r" b="b"/>
              <a:pathLst>
                <a:path w="184213" h="160496" extrusionOk="0">
                  <a:moveTo>
                    <a:pt x="184213"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38" name="Google Shape;1238;p45"/>
            <p:cNvSpPr/>
            <p:nvPr/>
          </p:nvSpPr>
          <p:spPr>
            <a:xfrm>
              <a:off x="8713523" y="5596565"/>
              <a:ext cx="83200" cy="101150"/>
            </a:xfrm>
            <a:custGeom>
              <a:avLst/>
              <a:gdLst/>
              <a:ahLst/>
              <a:cxnLst/>
              <a:rect l="l" t="t" r="r" b="b"/>
              <a:pathLst>
                <a:path w="184213" h="160496" extrusionOk="0">
                  <a:moveTo>
                    <a:pt x="184214"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39" name="Google Shape;1239;p45"/>
            <p:cNvSpPr/>
            <p:nvPr/>
          </p:nvSpPr>
          <p:spPr>
            <a:xfrm>
              <a:off x="9170417" y="5596565"/>
              <a:ext cx="83200" cy="101150"/>
            </a:xfrm>
            <a:custGeom>
              <a:avLst/>
              <a:gdLst/>
              <a:ahLst/>
              <a:cxnLst/>
              <a:rect l="l" t="t" r="r" b="b"/>
              <a:pathLst>
                <a:path w="184213" h="160496" extrusionOk="0">
                  <a:moveTo>
                    <a:pt x="184214"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40" name="Google Shape;1240;p45"/>
            <p:cNvSpPr/>
            <p:nvPr/>
          </p:nvSpPr>
          <p:spPr>
            <a:xfrm>
              <a:off x="9393529" y="5819678"/>
              <a:ext cx="83200" cy="101150"/>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41" name="Google Shape;1241;p45"/>
            <p:cNvSpPr/>
            <p:nvPr/>
          </p:nvSpPr>
          <p:spPr>
            <a:xfrm>
              <a:off x="8936635" y="5819678"/>
              <a:ext cx="83200" cy="101150"/>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42" name="Google Shape;1242;p45"/>
            <p:cNvSpPr/>
            <p:nvPr/>
          </p:nvSpPr>
          <p:spPr>
            <a:xfrm>
              <a:off x="8479740" y="5819678"/>
              <a:ext cx="83200" cy="101150"/>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43" name="Google Shape;1243;p45"/>
            <p:cNvSpPr/>
            <p:nvPr/>
          </p:nvSpPr>
          <p:spPr>
            <a:xfrm>
              <a:off x="8022783" y="5819678"/>
              <a:ext cx="83200" cy="101150"/>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44" name="Google Shape;1244;p45"/>
            <p:cNvSpPr/>
            <p:nvPr/>
          </p:nvSpPr>
          <p:spPr>
            <a:xfrm>
              <a:off x="8256628" y="6042791"/>
              <a:ext cx="83200" cy="101150"/>
            </a:xfrm>
            <a:custGeom>
              <a:avLst/>
              <a:gdLst/>
              <a:ahLst/>
              <a:cxnLst/>
              <a:rect l="l" t="t" r="r" b="b"/>
              <a:pathLst>
                <a:path w="184213" h="160496" extrusionOk="0">
                  <a:moveTo>
                    <a:pt x="184213"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45" name="Google Shape;1245;p45"/>
            <p:cNvSpPr/>
            <p:nvPr/>
          </p:nvSpPr>
          <p:spPr>
            <a:xfrm>
              <a:off x="8713523" y="6042791"/>
              <a:ext cx="83200" cy="101150"/>
            </a:xfrm>
            <a:custGeom>
              <a:avLst/>
              <a:gdLst/>
              <a:ahLst/>
              <a:cxnLst/>
              <a:rect l="l" t="t" r="r" b="b"/>
              <a:pathLst>
                <a:path w="184213" h="160496" extrusionOk="0">
                  <a:moveTo>
                    <a:pt x="184214"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46" name="Google Shape;1246;p45"/>
            <p:cNvSpPr/>
            <p:nvPr/>
          </p:nvSpPr>
          <p:spPr>
            <a:xfrm>
              <a:off x="9170417" y="6042791"/>
              <a:ext cx="83200" cy="101150"/>
            </a:xfrm>
            <a:custGeom>
              <a:avLst/>
              <a:gdLst/>
              <a:ahLst/>
              <a:cxnLst/>
              <a:rect l="l" t="t" r="r" b="b"/>
              <a:pathLst>
                <a:path w="184213" h="160496" extrusionOk="0">
                  <a:moveTo>
                    <a:pt x="184214"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47" name="Google Shape;1247;p45"/>
            <p:cNvSpPr/>
            <p:nvPr/>
          </p:nvSpPr>
          <p:spPr>
            <a:xfrm>
              <a:off x="9393529" y="6265904"/>
              <a:ext cx="83200" cy="101150"/>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48" name="Google Shape;1248;p45"/>
            <p:cNvSpPr/>
            <p:nvPr/>
          </p:nvSpPr>
          <p:spPr>
            <a:xfrm>
              <a:off x="8936635" y="6265904"/>
              <a:ext cx="83200" cy="101150"/>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49" name="Google Shape;1249;p45"/>
            <p:cNvSpPr/>
            <p:nvPr/>
          </p:nvSpPr>
          <p:spPr>
            <a:xfrm>
              <a:off x="8479740" y="6265904"/>
              <a:ext cx="83200" cy="101150"/>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50" name="Google Shape;1250;p45"/>
            <p:cNvSpPr/>
            <p:nvPr/>
          </p:nvSpPr>
          <p:spPr>
            <a:xfrm>
              <a:off x="8022783" y="6265904"/>
              <a:ext cx="83200" cy="101150"/>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51" name="Google Shape;1251;p45"/>
            <p:cNvSpPr/>
            <p:nvPr/>
          </p:nvSpPr>
          <p:spPr>
            <a:xfrm>
              <a:off x="8256628" y="6489032"/>
              <a:ext cx="83200" cy="101210"/>
            </a:xfrm>
            <a:custGeom>
              <a:avLst/>
              <a:gdLst/>
              <a:ahLst/>
              <a:cxnLst/>
              <a:rect l="l" t="t" r="r" b="b"/>
              <a:pathLst>
                <a:path w="184213" h="160591" extrusionOk="0">
                  <a:moveTo>
                    <a:pt x="184213"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52" name="Google Shape;1252;p45"/>
            <p:cNvSpPr/>
            <p:nvPr/>
          </p:nvSpPr>
          <p:spPr>
            <a:xfrm>
              <a:off x="8713523" y="6489032"/>
              <a:ext cx="83200" cy="101210"/>
            </a:xfrm>
            <a:custGeom>
              <a:avLst/>
              <a:gdLst/>
              <a:ahLst/>
              <a:cxnLst/>
              <a:rect l="l" t="t" r="r" b="b"/>
              <a:pathLst>
                <a:path w="184213" h="160591" extrusionOk="0">
                  <a:moveTo>
                    <a:pt x="184214"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53" name="Google Shape;1253;p45"/>
            <p:cNvSpPr/>
            <p:nvPr/>
          </p:nvSpPr>
          <p:spPr>
            <a:xfrm>
              <a:off x="9170417" y="6489032"/>
              <a:ext cx="83200" cy="101210"/>
            </a:xfrm>
            <a:custGeom>
              <a:avLst/>
              <a:gdLst/>
              <a:ahLst/>
              <a:cxnLst/>
              <a:rect l="l" t="t" r="r" b="b"/>
              <a:pathLst>
                <a:path w="184213" h="160591" extrusionOk="0">
                  <a:moveTo>
                    <a:pt x="184214"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54" name="Google Shape;1254;p45"/>
            <p:cNvSpPr/>
            <p:nvPr/>
          </p:nvSpPr>
          <p:spPr>
            <a:xfrm>
              <a:off x="9393529" y="6712225"/>
              <a:ext cx="83200" cy="101150"/>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55" name="Google Shape;1255;p45"/>
            <p:cNvSpPr/>
            <p:nvPr/>
          </p:nvSpPr>
          <p:spPr>
            <a:xfrm>
              <a:off x="8936635" y="6712225"/>
              <a:ext cx="83200" cy="101150"/>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56" name="Google Shape;1256;p45"/>
            <p:cNvSpPr/>
            <p:nvPr/>
          </p:nvSpPr>
          <p:spPr>
            <a:xfrm>
              <a:off x="8479740" y="6712225"/>
              <a:ext cx="83200" cy="101150"/>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57" name="Google Shape;1257;p45"/>
            <p:cNvSpPr/>
            <p:nvPr/>
          </p:nvSpPr>
          <p:spPr>
            <a:xfrm>
              <a:off x="8022783" y="6712225"/>
              <a:ext cx="83200" cy="101150"/>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58" name="Google Shape;1258;p45"/>
            <p:cNvSpPr/>
            <p:nvPr/>
          </p:nvSpPr>
          <p:spPr>
            <a:xfrm>
              <a:off x="8256628" y="2919119"/>
              <a:ext cx="83200" cy="101150"/>
            </a:xfrm>
            <a:custGeom>
              <a:avLst/>
              <a:gdLst/>
              <a:ahLst/>
              <a:cxnLst/>
              <a:rect l="l" t="t" r="r" b="b"/>
              <a:pathLst>
                <a:path w="184213" h="160496" extrusionOk="0">
                  <a:moveTo>
                    <a:pt x="184213" y="0"/>
                  </a:moveTo>
                  <a:lnTo>
                    <a:pt x="0" y="160496"/>
                  </a:lnTo>
                </a:path>
              </a:pathLst>
            </a:custGeom>
            <a:noFill/>
            <a:ln w="11425" cap="rnd" cmpd="sng">
              <a:solidFill>
                <a:schemeClr val="accent1">
                  <a:alpha val="89411"/>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59" name="Google Shape;1259;p45"/>
            <p:cNvSpPr/>
            <p:nvPr/>
          </p:nvSpPr>
          <p:spPr>
            <a:xfrm>
              <a:off x="8713523" y="2919119"/>
              <a:ext cx="83200" cy="101150"/>
            </a:xfrm>
            <a:custGeom>
              <a:avLst/>
              <a:gdLst/>
              <a:ahLst/>
              <a:cxnLst/>
              <a:rect l="l" t="t" r="r" b="b"/>
              <a:pathLst>
                <a:path w="184213" h="160496" extrusionOk="0">
                  <a:moveTo>
                    <a:pt x="184214" y="0"/>
                  </a:moveTo>
                  <a:lnTo>
                    <a:pt x="0" y="160496"/>
                  </a:lnTo>
                </a:path>
              </a:pathLst>
            </a:custGeom>
            <a:noFill/>
            <a:ln w="11425" cap="rnd" cmpd="sng">
              <a:solidFill>
                <a:schemeClr val="accent1">
                  <a:alpha val="89411"/>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60" name="Google Shape;1260;p45"/>
            <p:cNvSpPr/>
            <p:nvPr/>
          </p:nvSpPr>
          <p:spPr>
            <a:xfrm>
              <a:off x="9170417" y="2919119"/>
              <a:ext cx="83200" cy="101150"/>
            </a:xfrm>
            <a:custGeom>
              <a:avLst/>
              <a:gdLst/>
              <a:ahLst/>
              <a:cxnLst/>
              <a:rect l="l" t="t" r="r" b="b"/>
              <a:pathLst>
                <a:path w="184213" h="160496" extrusionOk="0">
                  <a:moveTo>
                    <a:pt x="184214" y="0"/>
                  </a:moveTo>
                  <a:lnTo>
                    <a:pt x="0" y="160496"/>
                  </a:lnTo>
                </a:path>
              </a:pathLst>
            </a:custGeom>
            <a:noFill/>
            <a:ln w="11425" cap="rnd" cmpd="sng">
              <a:solidFill>
                <a:schemeClr val="accent1">
                  <a:alpha val="89411"/>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61" name="Google Shape;1261;p45"/>
            <p:cNvSpPr/>
            <p:nvPr/>
          </p:nvSpPr>
          <p:spPr>
            <a:xfrm>
              <a:off x="9393529" y="3142232"/>
              <a:ext cx="83200" cy="101150"/>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62" name="Google Shape;1262;p45"/>
            <p:cNvSpPr/>
            <p:nvPr/>
          </p:nvSpPr>
          <p:spPr>
            <a:xfrm>
              <a:off x="8936635" y="3142232"/>
              <a:ext cx="83200" cy="101150"/>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63" name="Google Shape;1263;p45"/>
            <p:cNvSpPr/>
            <p:nvPr/>
          </p:nvSpPr>
          <p:spPr>
            <a:xfrm>
              <a:off x="8479740" y="3142232"/>
              <a:ext cx="83200" cy="101150"/>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64" name="Google Shape;1264;p45"/>
            <p:cNvSpPr/>
            <p:nvPr/>
          </p:nvSpPr>
          <p:spPr>
            <a:xfrm>
              <a:off x="8022783" y="3142232"/>
              <a:ext cx="83200" cy="101150"/>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65" name="Google Shape;1265;p45"/>
            <p:cNvSpPr/>
            <p:nvPr/>
          </p:nvSpPr>
          <p:spPr>
            <a:xfrm>
              <a:off x="12100277" y="2696006"/>
              <a:ext cx="83200" cy="101150"/>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66" name="Google Shape;1266;p45"/>
            <p:cNvSpPr/>
            <p:nvPr/>
          </p:nvSpPr>
          <p:spPr>
            <a:xfrm>
              <a:off x="11643382" y="2696006"/>
              <a:ext cx="83200" cy="101150"/>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67" name="Google Shape;1267;p45"/>
            <p:cNvSpPr/>
            <p:nvPr/>
          </p:nvSpPr>
          <p:spPr>
            <a:xfrm>
              <a:off x="11186488" y="2696006"/>
              <a:ext cx="83200" cy="101150"/>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68" name="Google Shape;1268;p45"/>
            <p:cNvSpPr/>
            <p:nvPr/>
          </p:nvSpPr>
          <p:spPr>
            <a:xfrm>
              <a:off x="10729593" y="2696006"/>
              <a:ext cx="83200" cy="101150"/>
            </a:xfrm>
            <a:custGeom>
              <a:avLst/>
              <a:gdLst/>
              <a:ahLst/>
              <a:cxnLst/>
              <a:rect l="l" t="t" r="r" b="b"/>
              <a:pathLst>
                <a:path w="184213" h="160496" extrusionOk="0">
                  <a:moveTo>
                    <a:pt x="0" y="0"/>
                  </a:moveTo>
                  <a:lnTo>
                    <a:pt x="184214"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69" name="Google Shape;1269;p45"/>
            <p:cNvSpPr/>
            <p:nvPr/>
          </p:nvSpPr>
          <p:spPr>
            <a:xfrm>
              <a:off x="10272699" y="2696006"/>
              <a:ext cx="83200" cy="101150"/>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70" name="Google Shape;1270;p45"/>
            <p:cNvSpPr/>
            <p:nvPr/>
          </p:nvSpPr>
          <p:spPr>
            <a:xfrm>
              <a:off x="9815803" y="2696006"/>
              <a:ext cx="83200" cy="101150"/>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71" name="Google Shape;1271;p45"/>
            <p:cNvSpPr/>
            <p:nvPr/>
          </p:nvSpPr>
          <p:spPr>
            <a:xfrm>
              <a:off x="9393529" y="2696006"/>
              <a:ext cx="83200" cy="101150"/>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72" name="Google Shape;1272;p45"/>
            <p:cNvSpPr/>
            <p:nvPr/>
          </p:nvSpPr>
          <p:spPr>
            <a:xfrm>
              <a:off x="8936635" y="2696006"/>
              <a:ext cx="83200" cy="101150"/>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73" name="Google Shape;1273;p45"/>
            <p:cNvSpPr/>
            <p:nvPr/>
          </p:nvSpPr>
          <p:spPr>
            <a:xfrm>
              <a:off x="8479740" y="2696006"/>
              <a:ext cx="83200" cy="101150"/>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74" name="Google Shape;1274;p45"/>
            <p:cNvSpPr/>
            <p:nvPr/>
          </p:nvSpPr>
          <p:spPr>
            <a:xfrm>
              <a:off x="8022783" y="2696006"/>
              <a:ext cx="83200" cy="101150"/>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grpSp>
      <p:sp>
        <p:nvSpPr>
          <p:cNvPr id="1275" name="Google Shape;1275;p45"/>
          <p:cNvSpPr/>
          <p:nvPr/>
        </p:nvSpPr>
        <p:spPr>
          <a:xfrm>
            <a:off x="5835938" y="4542761"/>
            <a:ext cx="82939" cy="519097"/>
          </a:xfrm>
          <a:prstGeom prst="rect">
            <a:avLst/>
          </a:prstGeom>
          <a:solidFill>
            <a:srgbClr val="D8D8D8"/>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Quattrocento Sans"/>
              <a:ea typeface="Quattrocento Sans"/>
              <a:cs typeface="Quattrocento Sans"/>
              <a:sym typeface="Quattrocento Sans"/>
            </a:endParaRPr>
          </a:p>
        </p:txBody>
      </p:sp>
      <p:sp>
        <p:nvSpPr>
          <p:cNvPr id="1276" name="Google Shape;1276;p45"/>
          <p:cNvSpPr/>
          <p:nvPr/>
        </p:nvSpPr>
        <p:spPr>
          <a:xfrm>
            <a:off x="-3704" y="0"/>
            <a:ext cx="9147704" cy="195486"/>
          </a:xfrm>
          <a:prstGeom prst="rect">
            <a:avLst/>
          </a:prstGeom>
          <a:solidFill>
            <a:srgbClr val="002060"/>
          </a:solidFill>
          <a:ln w="25400" cap="flat" cmpd="sng">
            <a:solidFill>
              <a:srgbClr val="002060"/>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Quattrocento Sans"/>
              <a:ea typeface="Quattrocento Sans"/>
              <a:cs typeface="Quattrocento Sans"/>
              <a:sym typeface="Quattrocento Sans"/>
            </a:endParaRPr>
          </a:p>
        </p:txBody>
      </p:sp>
      <p:pic>
        <p:nvPicPr>
          <p:cNvPr id="1277" name="Google Shape;1277;p45" descr="A picture containing symbol, font, logo, graphics&#10;&#10;Description automatically generated"/>
          <p:cNvPicPr preferRelativeResize="0"/>
          <p:nvPr/>
        </p:nvPicPr>
        <p:blipFill rotWithShape="1">
          <a:blip r:embed="rId2">
            <a:alphaModFix/>
          </a:blip>
          <a:srcRect/>
          <a:stretch/>
        </p:blipFill>
        <p:spPr>
          <a:xfrm>
            <a:off x="8349589" y="440650"/>
            <a:ext cx="622897" cy="615239"/>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1278"/>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p:spTree>
      <p:nvGrpSpPr>
        <p:cNvPr id="1" name="Shape 1279"/>
        <p:cNvGrpSpPr/>
        <p:nvPr/>
      </p:nvGrpSpPr>
      <p:grpSpPr>
        <a:xfrm>
          <a:off x="0" y="0"/>
          <a:ext cx="0" cy="0"/>
          <a:chOff x="0" y="0"/>
          <a:chExt cx="0" cy="0"/>
        </a:xfrm>
      </p:grpSpPr>
      <p:sp>
        <p:nvSpPr>
          <p:cNvPr id="1280" name="Google Shape;1280;p47"/>
          <p:cNvSpPr txBox="1">
            <a:spLocks noGrp="1"/>
          </p:cNvSpPr>
          <p:nvPr>
            <p:ph type="body" idx="1"/>
          </p:nvPr>
        </p:nvSpPr>
        <p:spPr>
          <a:xfrm rot="5400000">
            <a:off x="2701598" y="-1390579"/>
            <a:ext cx="3740804" cy="8229600"/>
          </a:xfrm>
          <a:prstGeom prst="rect">
            <a:avLst/>
          </a:prstGeom>
          <a:noFill/>
          <a:ln>
            <a:noFill/>
          </a:ln>
        </p:spPr>
        <p:txBody>
          <a:bodyPr spcFirstLastPara="1" wrap="square" lIns="0" tIns="45700" rIns="0" bIns="45700" anchor="t" anchorCtr="0">
            <a:normAutofit/>
          </a:bodyPr>
          <a:lstStyle>
            <a:lvl1pPr marL="457200" lvl="0" indent="-317500" algn="l">
              <a:lnSpc>
                <a:spcPct val="100000"/>
              </a:lnSpc>
              <a:spcBef>
                <a:spcPts val="300"/>
              </a:spcBef>
              <a:spcAft>
                <a:spcPts val="0"/>
              </a:spcAft>
              <a:buClr>
                <a:schemeClr val="dk1"/>
              </a:buClr>
              <a:buSzPts val="1400"/>
              <a:buChar char="•"/>
              <a:defRPr/>
            </a:lvl1pPr>
            <a:lvl2pPr marL="914400" lvl="1" indent="-317500" algn="l">
              <a:lnSpc>
                <a:spcPct val="100000"/>
              </a:lnSpc>
              <a:spcBef>
                <a:spcPts val="300"/>
              </a:spcBef>
              <a:spcAft>
                <a:spcPts val="0"/>
              </a:spcAft>
              <a:buClr>
                <a:schemeClr val="dk1"/>
              </a:buClr>
              <a:buSzPts val="1400"/>
              <a:buChar char="–"/>
              <a:defRPr/>
            </a:lvl2pPr>
            <a:lvl3pPr marL="1371600" lvl="2" indent="-317500" algn="l">
              <a:lnSpc>
                <a:spcPct val="100000"/>
              </a:lnSpc>
              <a:spcBef>
                <a:spcPts val="300"/>
              </a:spcBef>
              <a:spcAft>
                <a:spcPts val="0"/>
              </a:spcAft>
              <a:buClr>
                <a:schemeClr val="dk1"/>
              </a:buClr>
              <a:buSzPts val="1400"/>
              <a:buChar char="•"/>
              <a:defRPr/>
            </a:lvl3pPr>
            <a:lvl4pPr marL="1828800" lvl="3" indent="-317500" algn="l">
              <a:lnSpc>
                <a:spcPct val="100000"/>
              </a:lnSpc>
              <a:spcBef>
                <a:spcPts val="300"/>
              </a:spcBef>
              <a:spcAft>
                <a:spcPts val="0"/>
              </a:spcAft>
              <a:buClr>
                <a:schemeClr val="dk1"/>
              </a:buClr>
              <a:buSzPts val="1400"/>
              <a:buChar char="–"/>
              <a:defRPr/>
            </a:lvl4pPr>
            <a:lvl5pPr marL="2286000" lvl="4" indent="-317500" algn="l">
              <a:lnSpc>
                <a:spcPct val="100000"/>
              </a:lnSpc>
              <a:spcBef>
                <a:spcPts val="300"/>
              </a:spcBef>
              <a:spcAft>
                <a:spcPts val="0"/>
              </a:spcAft>
              <a:buClr>
                <a:schemeClr val="dk1"/>
              </a:buClr>
              <a:buSzPts val="1400"/>
              <a:buChar char="»"/>
              <a:defRPr/>
            </a:lvl5pPr>
            <a:lvl6pPr marL="2743200" lvl="5" indent="-317500" algn="l">
              <a:lnSpc>
                <a:spcPct val="100000"/>
              </a:lnSpc>
              <a:spcBef>
                <a:spcPts val="300"/>
              </a:spcBef>
              <a:spcAft>
                <a:spcPts val="0"/>
              </a:spcAft>
              <a:buClr>
                <a:schemeClr val="dk1"/>
              </a:buClr>
              <a:buSzPts val="1400"/>
              <a:buChar char="•"/>
              <a:defRPr/>
            </a:lvl6pPr>
            <a:lvl7pPr marL="3200400" lvl="6" indent="-317500" algn="l">
              <a:lnSpc>
                <a:spcPct val="100000"/>
              </a:lnSpc>
              <a:spcBef>
                <a:spcPts val="300"/>
              </a:spcBef>
              <a:spcAft>
                <a:spcPts val="0"/>
              </a:spcAft>
              <a:buClr>
                <a:schemeClr val="dk1"/>
              </a:buClr>
              <a:buSzPts val="1400"/>
              <a:buChar char="•"/>
              <a:defRPr/>
            </a:lvl7pPr>
            <a:lvl8pPr marL="3657600" lvl="7" indent="-317500" algn="l">
              <a:lnSpc>
                <a:spcPct val="100000"/>
              </a:lnSpc>
              <a:spcBef>
                <a:spcPts val="300"/>
              </a:spcBef>
              <a:spcAft>
                <a:spcPts val="0"/>
              </a:spcAft>
              <a:buClr>
                <a:schemeClr val="dk1"/>
              </a:buClr>
              <a:buSzPts val="1400"/>
              <a:buChar char="•"/>
              <a:defRPr/>
            </a:lvl8pPr>
            <a:lvl9pPr marL="4114800" lvl="8" indent="-317500" algn="l">
              <a:lnSpc>
                <a:spcPct val="100000"/>
              </a:lnSpc>
              <a:spcBef>
                <a:spcPts val="300"/>
              </a:spcBef>
              <a:spcAft>
                <a:spcPts val="0"/>
              </a:spcAft>
              <a:buClr>
                <a:schemeClr val="dk1"/>
              </a:buClr>
              <a:buSzPts val="1400"/>
              <a:buChar char="•"/>
              <a:defRPr/>
            </a:lvl9pPr>
          </a:lstStyle>
          <a:p>
            <a:endParaRPr/>
          </a:p>
        </p:txBody>
      </p:sp>
      <p:sp>
        <p:nvSpPr>
          <p:cNvPr id="1281" name="Google Shape;1281;p47"/>
          <p:cNvSpPr txBox="1">
            <a:spLocks noGrp="1"/>
          </p:cNvSpPr>
          <p:nvPr>
            <p:ph type="dt" idx="10"/>
          </p:nvPr>
        </p:nvSpPr>
        <p:spPr>
          <a:xfrm>
            <a:off x="6760567" y="4270177"/>
            <a:ext cx="2133600" cy="273844"/>
          </a:xfrm>
          <a:prstGeom prst="rect">
            <a:avLst/>
          </a:prstGeom>
          <a:noFill/>
          <a:ln>
            <a:noFill/>
          </a:ln>
        </p:spPr>
        <p:txBody>
          <a:bodyPr spcFirstLastPara="1" wrap="square" lIns="0" tIns="45700" rIns="0" bIns="45700"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282" name="Google Shape;1282;p47"/>
          <p:cNvSpPr txBox="1">
            <a:spLocks noGrp="1"/>
          </p:cNvSpPr>
          <p:nvPr>
            <p:ph type="ftr" idx="11"/>
          </p:nvPr>
        </p:nvSpPr>
        <p:spPr>
          <a:xfrm>
            <a:off x="3124200" y="4767263"/>
            <a:ext cx="2895600" cy="273844"/>
          </a:xfrm>
          <a:prstGeom prst="rect">
            <a:avLst/>
          </a:prstGeom>
          <a:noFill/>
          <a:ln>
            <a:noFill/>
          </a:ln>
        </p:spPr>
        <p:txBody>
          <a:bodyPr spcFirstLastPara="1" wrap="square" lIns="0" tIns="45700" rIns="0" bIns="45700" anchor="ctr" anchorCtr="0">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283" name="Google Shape;1283;p47"/>
          <p:cNvSpPr txBox="1">
            <a:spLocks noGrp="1"/>
          </p:cNvSpPr>
          <p:nvPr>
            <p:ph type="sldNum" idx="12"/>
          </p:nvPr>
        </p:nvSpPr>
        <p:spPr>
          <a:xfrm>
            <a:off x="6553200" y="4767263"/>
            <a:ext cx="2133600" cy="273844"/>
          </a:xfrm>
          <a:prstGeom prst="rect">
            <a:avLst/>
          </a:prstGeom>
          <a:noFill/>
          <a:ln>
            <a:noFill/>
          </a:ln>
        </p:spPr>
        <p:txBody>
          <a:bodyPr spcFirstLastPara="1" wrap="square" lIns="0" tIns="45700" rIns="0"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
              <a:t>‹#›</a:t>
            </a:fld>
            <a:endParaRPr/>
          </a:p>
        </p:txBody>
      </p:sp>
      <p:sp>
        <p:nvSpPr>
          <p:cNvPr id="1284" name="Google Shape;1284;p47"/>
          <p:cNvSpPr/>
          <p:nvPr/>
        </p:nvSpPr>
        <p:spPr>
          <a:xfrm>
            <a:off x="381000" y="318045"/>
            <a:ext cx="9433048" cy="715388"/>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70C0"/>
              </a:buClr>
              <a:buSzPts val="1800"/>
              <a:buFont typeface="Quattrocento Sans"/>
              <a:buNone/>
            </a:pPr>
            <a:r>
              <a:rPr lang="en" sz="1800" b="1" i="0" u="none" strike="noStrike" cap="none">
                <a:solidFill>
                  <a:srgbClr val="0070C0"/>
                </a:solidFill>
                <a:latin typeface="Quattrocento Sans"/>
                <a:ea typeface="Quattrocento Sans"/>
                <a:cs typeface="Quattrocento Sans"/>
                <a:sym typeface="Quattrocento Sans"/>
              </a:rPr>
              <a:t>ASSIGN WAREHOUSE PLANT ST LOCATION</a:t>
            </a:r>
            <a:endParaRPr sz="1800" b="0" i="0" u="none" strike="noStrike" cap="none">
              <a:solidFill>
                <a:srgbClr val="0070C0"/>
              </a:solidFill>
              <a:latin typeface="Quattrocento Sans"/>
              <a:ea typeface="Quattrocento Sans"/>
              <a:cs typeface="Quattrocento Sans"/>
              <a:sym typeface="Quattrocento Sans"/>
            </a:endParaRPr>
          </a:p>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Quattrocento Sans"/>
              <a:ea typeface="Quattrocento Sans"/>
              <a:cs typeface="Quattrocento Sans"/>
              <a:sym typeface="Quattrocento Sans"/>
            </a:endParaRPr>
          </a:p>
        </p:txBody>
      </p:sp>
      <p:pic>
        <p:nvPicPr>
          <p:cNvPr id="1285" name="Google Shape;1285;p47"/>
          <p:cNvPicPr preferRelativeResize="0"/>
          <p:nvPr/>
        </p:nvPicPr>
        <p:blipFill rotWithShape="1">
          <a:blip r:embed="rId2">
            <a:alphaModFix/>
          </a:blip>
          <a:srcRect/>
          <a:stretch/>
        </p:blipFill>
        <p:spPr>
          <a:xfrm>
            <a:off x="436418" y="883261"/>
            <a:ext cx="6650182" cy="3337331"/>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1_">
  <p:cSld name="1_">
    <p:spTree>
      <p:nvGrpSpPr>
        <p:cNvPr id="1" name="Shape 1286"/>
        <p:cNvGrpSpPr/>
        <p:nvPr/>
      </p:nvGrpSpPr>
      <p:grpSpPr>
        <a:xfrm>
          <a:off x="0" y="0"/>
          <a:ext cx="0" cy="0"/>
          <a:chOff x="0" y="0"/>
          <a:chExt cx="0" cy="0"/>
        </a:xfrm>
      </p:grpSpPr>
      <p:sp>
        <p:nvSpPr>
          <p:cNvPr id="1287" name="Google Shape;1287;p48"/>
          <p:cNvSpPr txBox="1">
            <a:spLocks noGrp="1"/>
          </p:cNvSpPr>
          <p:nvPr>
            <p:ph type="body" idx="1"/>
          </p:nvPr>
        </p:nvSpPr>
        <p:spPr>
          <a:xfrm>
            <a:off x="-1628042" y="208360"/>
            <a:ext cx="844061" cy="685800"/>
          </a:xfrm>
          <a:prstGeom prst="rect">
            <a:avLst/>
          </a:prstGeom>
          <a:noFill/>
          <a:ln>
            <a:noFill/>
          </a:ln>
        </p:spPr>
        <p:txBody>
          <a:bodyPr spcFirstLastPara="1" wrap="square" lIns="0" tIns="45700" rIns="0" bIns="45700" anchor="t" anchorCtr="0">
            <a:normAutofit/>
          </a:bodyPr>
          <a:lstStyle>
            <a:lvl1pPr marL="457200" lvl="0" indent="-317500" algn="l">
              <a:lnSpc>
                <a:spcPct val="100000"/>
              </a:lnSpc>
              <a:spcBef>
                <a:spcPts val="300"/>
              </a:spcBef>
              <a:spcAft>
                <a:spcPts val="0"/>
              </a:spcAft>
              <a:buClr>
                <a:schemeClr val="dk1"/>
              </a:buClr>
              <a:buSzPts val="1400"/>
              <a:buChar char="•"/>
              <a:defRPr/>
            </a:lvl1pPr>
            <a:lvl2pPr marL="914400" lvl="1" indent="-317500" algn="l">
              <a:lnSpc>
                <a:spcPct val="100000"/>
              </a:lnSpc>
              <a:spcBef>
                <a:spcPts val="300"/>
              </a:spcBef>
              <a:spcAft>
                <a:spcPts val="0"/>
              </a:spcAft>
              <a:buClr>
                <a:schemeClr val="dk1"/>
              </a:buClr>
              <a:buSzPts val="1400"/>
              <a:buChar char="–"/>
              <a:defRPr/>
            </a:lvl2pPr>
            <a:lvl3pPr marL="1371600" lvl="2" indent="-317500" algn="l">
              <a:lnSpc>
                <a:spcPct val="100000"/>
              </a:lnSpc>
              <a:spcBef>
                <a:spcPts val="300"/>
              </a:spcBef>
              <a:spcAft>
                <a:spcPts val="0"/>
              </a:spcAft>
              <a:buClr>
                <a:schemeClr val="dk1"/>
              </a:buClr>
              <a:buSzPts val="1400"/>
              <a:buChar char="•"/>
              <a:defRPr/>
            </a:lvl3pPr>
            <a:lvl4pPr marL="1828800" lvl="3" indent="-317500" algn="l">
              <a:lnSpc>
                <a:spcPct val="100000"/>
              </a:lnSpc>
              <a:spcBef>
                <a:spcPts val="300"/>
              </a:spcBef>
              <a:spcAft>
                <a:spcPts val="0"/>
              </a:spcAft>
              <a:buClr>
                <a:schemeClr val="dk1"/>
              </a:buClr>
              <a:buSzPts val="1400"/>
              <a:buChar char="–"/>
              <a:defRPr/>
            </a:lvl4pPr>
            <a:lvl5pPr marL="2286000" lvl="4" indent="-317500" algn="l">
              <a:lnSpc>
                <a:spcPct val="100000"/>
              </a:lnSpc>
              <a:spcBef>
                <a:spcPts val="300"/>
              </a:spcBef>
              <a:spcAft>
                <a:spcPts val="0"/>
              </a:spcAft>
              <a:buClr>
                <a:schemeClr val="dk1"/>
              </a:buClr>
              <a:buSzPts val="1400"/>
              <a:buChar char="»"/>
              <a:defRPr/>
            </a:lvl5pPr>
            <a:lvl6pPr marL="2743200" lvl="5" indent="-317500" algn="l">
              <a:lnSpc>
                <a:spcPct val="100000"/>
              </a:lnSpc>
              <a:spcBef>
                <a:spcPts val="300"/>
              </a:spcBef>
              <a:spcAft>
                <a:spcPts val="0"/>
              </a:spcAft>
              <a:buClr>
                <a:schemeClr val="dk1"/>
              </a:buClr>
              <a:buSzPts val="1400"/>
              <a:buChar char="•"/>
              <a:defRPr/>
            </a:lvl6pPr>
            <a:lvl7pPr marL="3200400" lvl="6" indent="-317500" algn="l">
              <a:lnSpc>
                <a:spcPct val="100000"/>
              </a:lnSpc>
              <a:spcBef>
                <a:spcPts val="300"/>
              </a:spcBef>
              <a:spcAft>
                <a:spcPts val="0"/>
              </a:spcAft>
              <a:buClr>
                <a:schemeClr val="dk1"/>
              </a:buClr>
              <a:buSzPts val="1400"/>
              <a:buChar char="•"/>
              <a:defRPr/>
            </a:lvl7pPr>
            <a:lvl8pPr marL="3657600" lvl="7" indent="-317500" algn="l">
              <a:lnSpc>
                <a:spcPct val="100000"/>
              </a:lnSpc>
              <a:spcBef>
                <a:spcPts val="300"/>
              </a:spcBef>
              <a:spcAft>
                <a:spcPts val="0"/>
              </a:spcAft>
              <a:buClr>
                <a:schemeClr val="dk1"/>
              </a:buClr>
              <a:buSzPts val="1400"/>
              <a:buChar char="•"/>
              <a:defRPr/>
            </a:lvl8pPr>
            <a:lvl9pPr marL="4114800" lvl="8" indent="-317500" algn="l">
              <a:lnSpc>
                <a:spcPct val="100000"/>
              </a:lnSpc>
              <a:spcBef>
                <a:spcPts val="300"/>
              </a:spcBef>
              <a:spcAft>
                <a:spcPts val="0"/>
              </a:spcAft>
              <a:buClr>
                <a:schemeClr val="dk1"/>
              </a:buClr>
              <a:buSzPts val="1400"/>
              <a:buChar char="•"/>
              <a:defRPr/>
            </a:lvl9pPr>
          </a:lstStyle>
          <a:p>
            <a:endParaRPr/>
          </a:p>
        </p:txBody>
      </p:sp>
      <p:sp>
        <p:nvSpPr>
          <p:cNvPr id="1288" name="Google Shape;1288;p48"/>
          <p:cNvSpPr txBox="1">
            <a:spLocks noGrp="1"/>
          </p:cNvSpPr>
          <p:nvPr>
            <p:ph type="title"/>
          </p:nvPr>
        </p:nvSpPr>
        <p:spPr>
          <a:xfrm>
            <a:off x="464128" y="990706"/>
            <a:ext cx="8229600" cy="72540"/>
          </a:xfrm>
          <a:prstGeom prst="rect">
            <a:avLst/>
          </a:prstGeom>
          <a:noFill/>
          <a:ln>
            <a:noFill/>
          </a:ln>
        </p:spPr>
        <p:txBody>
          <a:bodyPr spcFirstLastPara="1" wrap="square" lIns="0" tIns="45700" rIns="0" bIns="45700" anchor="ctr" anchorCtr="0">
            <a:normAutofit/>
          </a:bodyPr>
          <a:lstStyle>
            <a:lvl1pPr lvl="0" algn="l">
              <a:lnSpc>
                <a:spcPct val="115000"/>
              </a:lnSpc>
              <a:spcBef>
                <a:spcPts val="0"/>
              </a:spcBef>
              <a:spcAft>
                <a:spcPts val="0"/>
              </a:spcAft>
              <a:buClr>
                <a:schemeClr val="dk1"/>
              </a:buClr>
              <a:buSzPts val="2700"/>
              <a:buFont typeface="Quattrocento Sans"/>
              <a:buNone/>
              <a:defRPr/>
            </a:lvl1pPr>
            <a:lvl2pPr lvl="1" algn="l">
              <a:lnSpc>
                <a:spcPct val="100000"/>
              </a:lnSpc>
              <a:spcBef>
                <a:spcPts val="100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289" name="Google Shape;1289;p48"/>
          <p:cNvSpPr txBox="1">
            <a:spLocks noGrp="1"/>
          </p:cNvSpPr>
          <p:nvPr>
            <p:ph type="dt" idx="10"/>
          </p:nvPr>
        </p:nvSpPr>
        <p:spPr>
          <a:xfrm>
            <a:off x="6760567" y="4270177"/>
            <a:ext cx="2133600" cy="273844"/>
          </a:xfrm>
          <a:prstGeom prst="rect">
            <a:avLst/>
          </a:prstGeom>
          <a:noFill/>
          <a:ln>
            <a:noFill/>
          </a:ln>
        </p:spPr>
        <p:txBody>
          <a:bodyPr spcFirstLastPara="1" wrap="square" lIns="0" tIns="45700" rIns="0" bIns="45700"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290" name="Google Shape;1290;p48"/>
          <p:cNvSpPr txBox="1">
            <a:spLocks noGrp="1"/>
          </p:cNvSpPr>
          <p:nvPr>
            <p:ph type="ftr" idx="11"/>
          </p:nvPr>
        </p:nvSpPr>
        <p:spPr>
          <a:xfrm>
            <a:off x="3124200" y="4767263"/>
            <a:ext cx="2895600" cy="273844"/>
          </a:xfrm>
          <a:prstGeom prst="rect">
            <a:avLst/>
          </a:prstGeom>
          <a:noFill/>
          <a:ln>
            <a:noFill/>
          </a:ln>
        </p:spPr>
        <p:txBody>
          <a:bodyPr spcFirstLastPara="1" wrap="square" lIns="0" tIns="45700" rIns="0" bIns="45700" anchor="ctr" anchorCtr="0">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291" name="Google Shape;1291;p48"/>
          <p:cNvSpPr txBox="1">
            <a:spLocks noGrp="1"/>
          </p:cNvSpPr>
          <p:nvPr>
            <p:ph type="sldNum" idx="12"/>
          </p:nvPr>
        </p:nvSpPr>
        <p:spPr>
          <a:xfrm>
            <a:off x="6553200" y="4767263"/>
            <a:ext cx="2133600" cy="273844"/>
          </a:xfrm>
          <a:prstGeom prst="rect">
            <a:avLst/>
          </a:prstGeom>
          <a:noFill/>
          <a:ln>
            <a:noFill/>
          </a:ln>
        </p:spPr>
        <p:txBody>
          <a:bodyPr spcFirstLastPara="1" wrap="square" lIns="0" tIns="45700" rIns="0"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Qute">
  <p:cSld name="Qute">
    <p:spTree>
      <p:nvGrpSpPr>
        <p:cNvPr id="1" name="Shape 306"/>
        <p:cNvGrpSpPr/>
        <p:nvPr/>
      </p:nvGrpSpPr>
      <p:grpSpPr>
        <a:xfrm>
          <a:off x="0" y="0"/>
          <a:ext cx="0" cy="0"/>
          <a:chOff x="0" y="0"/>
          <a:chExt cx="0" cy="0"/>
        </a:xfrm>
      </p:grpSpPr>
      <p:sp>
        <p:nvSpPr>
          <p:cNvPr id="307" name="Google Shape;307;p31"/>
          <p:cNvSpPr/>
          <p:nvPr/>
        </p:nvSpPr>
        <p:spPr>
          <a:xfrm rot="10800000" flipH="1">
            <a:off x="0" y="0"/>
            <a:ext cx="9144000" cy="2787774"/>
          </a:xfrm>
          <a:prstGeom prst="rect">
            <a:avLst/>
          </a:prstGeom>
          <a:solidFill>
            <a:schemeClr val="accent5"/>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Quattrocento Sans"/>
              <a:ea typeface="Quattrocento Sans"/>
              <a:cs typeface="Quattrocento Sans"/>
              <a:sym typeface="Quattrocento Sans"/>
            </a:endParaRPr>
          </a:p>
        </p:txBody>
      </p:sp>
      <p:grpSp>
        <p:nvGrpSpPr>
          <p:cNvPr id="308" name="Google Shape;308;p31"/>
          <p:cNvGrpSpPr/>
          <p:nvPr/>
        </p:nvGrpSpPr>
        <p:grpSpPr>
          <a:xfrm>
            <a:off x="88334" y="0"/>
            <a:ext cx="2299334" cy="2702574"/>
            <a:chOff x="117748" y="0"/>
            <a:chExt cx="3064980" cy="3603431"/>
          </a:xfrm>
        </p:grpSpPr>
        <p:sp>
          <p:nvSpPr>
            <p:cNvPr id="309" name="Google Shape;309;p31"/>
            <p:cNvSpPr/>
            <p:nvPr/>
          </p:nvSpPr>
          <p:spPr>
            <a:xfrm rot="5400000">
              <a:off x="2615855" y="3028617"/>
              <a:ext cx="61934" cy="75296"/>
            </a:xfrm>
            <a:custGeom>
              <a:avLst/>
              <a:gdLst/>
              <a:ahLst/>
              <a:cxnLst/>
              <a:rect l="l" t="t" r="r" b="b"/>
              <a:pathLst>
                <a:path w="184213" h="160496" extrusionOk="0">
                  <a:moveTo>
                    <a:pt x="184214"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10" name="Google Shape;310;p31"/>
            <p:cNvSpPr/>
            <p:nvPr/>
          </p:nvSpPr>
          <p:spPr>
            <a:xfrm rot="5400000">
              <a:off x="2615855" y="3368731"/>
              <a:ext cx="61934" cy="75296"/>
            </a:xfrm>
            <a:custGeom>
              <a:avLst/>
              <a:gdLst/>
              <a:ahLst/>
              <a:cxnLst/>
              <a:rect l="l" t="t" r="r" b="b"/>
              <a:pathLst>
                <a:path w="184213" h="160496" extrusionOk="0">
                  <a:moveTo>
                    <a:pt x="184214"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11" name="Google Shape;311;p31"/>
            <p:cNvSpPr/>
            <p:nvPr/>
          </p:nvSpPr>
          <p:spPr>
            <a:xfrm rot="5400000">
              <a:off x="2449769" y="3534817"/>
              <a:ext cx="61934" cy="75296"/>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12" name="Google Shape;312;p31"/>
            <p:cNvSpPr/>
            <p:nvPr/>
          </p:nvSpPr>
          <p:spPr>
            <a:xfrm rot="5400000">
              <a:off x="2449769" y="3194702"/>
              <a:ext cx="61934" cy="75296"/>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13" name="Google Shape;313;p31"/>
            <p:cNvSpPr/>
            <p:nvPr/>
          </p:nvSpPr>
          <p:spPr>
            <a:xfrm rot="5400000">
              <a:off x="2283683" y="3028617"/>
              <a:ext cx="61934" cy="75296"/>
            </a:xfrm>
            <a:custGeom>
              <a:avLst/>
              <a:gdLst/>
              <a:ahLst/>
              <a:cxnLst/>
              <a:rect l="l" t="t" r="r" b="b"/>
              <a:pathLst>
                <a:path w="184213" h="160496" extrusionOk="0">
                  <a:moveTo>
                    <a:pt x="184214"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14" name="Google Shape;314;p31"/>
            <p:cNvSpPr/>
            <p:nvPr/>
          </p:nvSpPr>
          <p:spPr>
            <a:xfrm rot="5400000">
              <a:off x="2283683" y="3368731"/>
              <a:ext cx="61934" cy="75296"/>
            </a:xfrm>
            <a:custGeom>
              <a:avLst/>
              <a:gdLst/>
              <a:ahLst/>
              <a:cxnLst/>
              <a:rect l="l" t="t" r="r" b="b"/>
              <a:pathLst>
                <a:path w="184213" h="160496" extrusionOk="0">
                  <a:moveTo>
                    <a:pt x="184214"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15" name="Google Shape;315;p31"/>
            <p:cNvSpPr/>
            <p:nvPr/>
          </p:nvSpPr>
          <p:spPr>
            <a:xfrm rot="5400000">
              <a:off x="2117598" y="3534817"/>
              <a:ext cx="61934" cy="75296"/>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16" name="Google Shape;316;p31"/>
            <p:cNvSpPr/>
            <p:nvPr/>
          </p:nvSpPr>
          <p:spPr>
            <a:xfrm rot="5400000">
              <a:off x="2117598" y="3194702"/>
              <a:ext cx="61934" cy="75296"/>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17" name="Google Shape;317;p31"/>
            <p:cNvSpPr/>
            <p:nvPr/>
          </p:nvSpPr>
          <p:spPr>
            <a:xfrm rot="5400000">
              <a:off x="1951511" y="3028617"/>
              <a:ext cx="61934" cy="75296"/>
            </a:xfrm>
            <a:custGeom>
              <a:avLst/>
              <a:gdLst/>
              <a:ahLst/>
              <a:cxnLst/>
              <a:rect l="l" t="t" r="r" b="b"/>
              <a:pathLst>
                <a:path w="184213" h="160496" extrusionOk="0">
                  <a:moveTo>
                    <a:pt x="184214"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18" name="Google Shape;318;p31"/>
            <p:cNvSpPr/>
            <p:nvPr/>
          </p:nvSpPr>
          <p:spPr>
            <a:xfrm rot="5400000">
              <a:off x="1951511" y="3368731"/>
              <a:ext cx="61934" cy="75296"/>
            </a:xfrm>
            <a:custGeom>
              <a:avLst/>
              <a:gdLst/>
              <a:ahLst/>
              <a:cxnLst/>
              <a:rect l="l" t="t" r="r" b="b"/>
              <a:pathLst>
                <a:path w="184213" h="160496" extrusionOk="0">
                  <a:moveTo>
                    <a:pt x="184214"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19" name="Google Shape;319;p31"/>
            <p:cNvSpPr/>
            <p:nvPr/>
          </p:nvSpPr>
          <p:spPr>
            <a:xfrm rot="5400000">
              <a:off x="1785426" y="3534817"/>
              <a:ext cx="61934" cy="75296"/>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20" name="Google Shape;320;p31"/>
            <p:cNvSpPr/>
            <p:nvPr/>
          </p:nvSpPr>
          <p:spPr>
            <a:xfrm rot="5400000">
              <a:off x="1785426" y="3194702"/>
              <a:ext cx="61934" cy="75296"/>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21" name="Google Shape;321;p31"/>
            <p:cNvSpPr/>
            <p:nvPr/>
          </p:nvSpPr>
          <p:spPr>
            <a:xfrm rot="5400000">
              <a:off x="1619339" y="3028617"/>
              <a:ext cx="61934" cy="75296"/>
            </a:xfrm>
            <a:custGeom>
              <a:avLst/>
              <a:gdLst/>
              <a:ahLst/>
              <a:cxnLst/>
              <a:rect l="l" t="t" r="r" b="b"/>
              <a:pathLst>
                <a:path w="184213" h="160496" extrusionOk="0">
                  <a:moveTo>
                    <a:pt x="184214"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22" name="Google Shape;322;p31"/>
            <p:cNvSpPr/>
            <p:nvPr/>
          </p:nvSpPr>
          <p:spPr>
            <a:xfrm rot="5400000">
              <a:off x="1619339" y="3368731"/>
              <a:ext cx="61934" cy="75296"/>
            </a:xfrm>
            <a:custGeom>
              <a:avLst/>
              <a:gdLst/>
              <a:ahLst/>
              <a:cxnLst/>
              <a:rect l="l" t="t" r="r" b="b"/>
              <a:pathLst>
                <a:path w="184213" h="160496" extrusionOk="0">
                  <a:moveTo>
                    <a:pt x="184214"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23" name="Google Shape;323;p31"/>
            <p:cNvSpPr/>
            <p:nvPr/>
          </p:nvSpPr>
          <p:spPr>
            <a:xfrm rot="5400000">
              <a:off x="1453253" y="3534817"/>
              <a:ext cx="61934" cy="75296"/>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24" name="Google Shape;324;p31"/>
            <p:cNvSpPr/>
            <p:nvPr/>
          </p:nvSpPr>
          <p:spPr>
            <a:xfrm rot="5400000">
              <a:off x="1453253" y="3194702"/>
              <a:ext cx="61934" cy="75296"/>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25" name="Google Shape;325;p31"/>
            <p:cNvSpPr/>
            <p:nvPr/>
          </p:nvSpPr>
          <p:spPr>
            <a:xfrm rot="5400000">
              <a:off x="1287168" y="3028617"/>
              <a:ext cx="61934" cy="75296"/>
            </a:xfrm>
            <a:custGeom>
              <a:avLst/>
              <a:gdLst/>
              <a:ahLst/>
              <a:cxnLst/>
              <a:rect l="l" t="t" r="r" b="b"/>
              <a:pathLst>
                <a:path w="184213" h="160496" extrusionOk="0">
                  <a:moveTo>
                    <a:pt x="184214"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26" name="Google Shape;326;p31"/>
            <p:cNvSpPr/>
            <p:nvPr/>
          </p:nvSpPr>
          <p:spPr>
            <a:xfrm rot="5400000">
              <a:off x="1287168" y="3368731"/>
              <a:ext cx="61934" cy="75296"/>
            </a:xfrm>
            <a:custGeom>
              <a:avLst/>
              <a:gdLst/>
              <a:ahLst/>
              <a:cxnLst/>
              <a:rect l="l" t="t" r="r" b="b"/>
              <a:pathLst>
                <a:path w="184213" h="160496" extrusionOk="0">
                  <a:moveTo>
                    <a:pt x="184214"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27" name="Google Shape;327;p31"/>
            <p:cNvSpPr/>
            <p:nvPr/>
          </p:nvSpPr>
          <p:spPr>
            <a:xfrm rot="5400000">
              <a:off x="1121047" y="3534794"/>
              <a:ext cx="61934" cy="75341"/>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28" name="Google Shape;328;p31"/>
            <p:cNvSpPr/>
            <p:nvPr/>
          </p:nvSpPr>
          <p:spPr>
            <a:xfrm rot="5400000">
              <a:off x="1121047" y="3194679"/>
              <a:ext cx="61934" cy="75341"/>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29" name="Google Shape;329;p31"/>
            <p:cNvSpPr/>
            <p:nvPr/>
          </p:nvSpPr>
          <p:spPr>
            <a:xfrm rot="5400000">
              <a:off x="954930" y="3028617"/>
              <a:ext cx="61934" cy="75296"/>
            </a:xfrm>
            <a:custGeom>
              <a:avLst/>
              <a:gdLst/>
              <a:ahLst/>
              <a:cxnLst/>
              <a:rect l="l" t="t" r="r" b="b"/>
              <a:pathLst>
                <a:path w="184213" h="160496" extrusionOk="0">
                  <a:moveTo>
                    <a:pt x="184214"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30" name="Google Shape;330;p31"/>
            <p:cNvSpPr/>
            <p:nvPr/>
          </p:nvSpPr>
          <p:spPr>
            <a:xfrm rot="5400000">
              <a:off x="954930" y="3368731"/>
              <a:ext cx="61934" cy="75296"/>
            </a:xfrm>
            <a:custGeom>
              <a:avLst/>
              <a:gdLst/>
              <a:ahLst/>
              <a:cxnLst/>
              <a:rect l="l" t="t" r="r" b="b"/>
              <a:pathLst>
                <a:path w="184213" h="160496" extrusionOk="0">
                  <a:moveTo>
                    <a:pt x="184214"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31" name="Google Shape;331;p31"/>
            <p:cNvSpPr/>
            <p:nvPr/>
          </p:nvSpPr>
          <p:spPr>
            <a:xfrm rot="5400000">
              <a:off x="788844" y="3534817"/>
              <a:ext cx="61934" cy="75296"/>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32" name="Google Shape;332;p31"/>
            <p:cNvSpPr/>
            <p:nvPr/>
          </p:nvSpPr>
          <p:spPr>
            <a:xfrm rot="5400000">
              <a:off x="788844" y="3194702"/>
              <a:ext cx="61934" cy="75296"/>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33" name="Google Shape;333;p31"/>
            <p:cNvSpPr/>
            <p:nvPr/>
          </p:nvSpPr>
          <p:spPr>
            <a:xfrm rot="5400000">
              <a:off x="622758" y="3028617"/>
              <a:ext cx="61934" cy="75296"/>
            </a:xfrm>
            <a:custGeom>
              <a:avLst/>
              <a:gdLst/>
              <a:ahLst/>
              <a:cxnLst/>
              <a:rect l="l" t="t" r="r" b="b"/>
              <a:pathLst>
                <a:path w="184213" h="160496" extrusionOk="0">
                  <a:moveTo>
                    <a:pt x="184214"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34" name="Google Shape;334;p31"/>
            <p:cNvSpPr/>
            <p:nvPr/>
          </p:nvSpPr>
          <p:spPr>
            <a:xfrm rot="5400000">
              <a:off x="622758" y="3368731"/>
              <a:ext cx="61934" cy="75296"/>
            </a:xfrm>
            <a:custGeom>
              <a:avLst/>
              <a:gdLst/>
              <a:ahLst/>
              <a:cxnLst/>
              <a:rect l="l" t="t" r="r" b="b"/>
              <a:pathLst>
                <a:path w="184213" h="160496" extrusionOk="0">
                  <a:moveTo>
                    <a:pt x="184214"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35" name="Google Shape;335;p31"/>
            <p:cNvSpPr/>
            <p:nvPr/>
          </p:nvSpPr>
          <p:spPr>
            <a:xfrm rot="5400000">
              <a:off x="456672" y="3534817"/>
              <a:ext cx="61934" cy="75296"/>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36" name="Google Shape;336;p31"/>
            <p:cNvSpPr/>
            <p:nvPr/>
          </p:nvSpPr>
          <p:spPr>
            <a:xfrm rot="5400000">
              <a:off x="456672" y="3194702"/>
              <a:ext cx="61934" cy="75296"/>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37" name="Google Shape;337;p31"/>
            <p:cNvSpPr/>
            <p:nvPr/>
          </p:nvSpPr>
          <p:spPr>
            <a:xfrm rot="5400000">
              <a:off x="290552" y="3028594"/>
              <a:ext cx="61934" cy="75341"/>
            </a:xfrm>
            <a:custGeom>
              <a:avLst/>
              <a:gdLst/>
              <a:ahLst/>
              <a:cxnLst/>
              <a:rect l="l" t="t" r="r" b="b"/>
              <a:pathLst>
                <a:path w="184213" h="160591" extrusionOk="0">
                  <a:moveTo>
                    <a:pt x="184214"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38" name="Google Shape;338;p31"/>
            <p:cNvSpPr/>
            <p:nvPr/>
          </p:nvSpPr>
          <p:spPr>
            <a:xfrm rot="5400000">
              <a:off x="290552" y="3368708"/>
              <a:ext cx="61934" cy="75341"/>
            </a:xfrm>
            <a:custGeom>
              <a:avLst/>
              <a:gdLst/>
              <a:ahLst/>
              <a:cxnLst/>
              <a:rect l="l" t="t" r="r" b="b"/>
              <a:pathLst>
                <a:path w="184213" h="160591" extrusionOk="0">
                  <a:moveTo>
                    <a:pt x="184214"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39" name="Google Shape;339;p31"/>
            <p:cNvSpPr/>
            <p:nvPr/>
          </p:nvSpPr>
          <p:spPr>
            <a:xfrm rot="5400000">
              <a:off x="124429" y="3534817"/>
              <a:ext cx="61934" cy="75296"/>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40" name="Google Shape;340;p31"/>
            <p:cNvSpPr/>
            <p:nvPr/>
          </p:nvSpPr>
          <p:spPr>
            <a:xfrm rot="5400000">
              <a:off x="124429" y="3194702"/>
              <a:ext cx="61934" cy="75296"/>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41" name="Google Shape;341;p31"/>
            <p:cNvSpPr/>
            <p:nvPr/>
          </p:nvSpPr>
          <p:spPr>
            <a:xfrm rot="5400000">
              <a:off x="2948028" y="3028617"/>
              <a:ext cx="61934" cy="75296"/>
            </a:xfrm>
            <a:custGeom>
              <a:avLst/>
              <a:gdLst/>
              <a:ahLst/>
              <a:cxnLst/>
              <a:rect l="l" t="t" r="r" b="b"/>
              <a:pathLst>
                <a:path w="184213" h="160496" extrusionOk="0">
                  <a:moveTo>
                    <a:pt x="184214" y="0"/>
                  </a:moveTo>
                  <a:lnTo>
                    <a:pt x="0" y="160496"/>
                  </a:lnTo>
                </a:path>
              </a:pathLst>
            </a:custGeom>
            <a:noFill/>
            <a:ln w="11425" cap="rnd" cmpd="sng">
              <a:solidFill>
                <a:schemeClr val="accent1">
                  <a:alpha val="89411"/>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42" name="Google Shape;342;p31"/>
            <p:cNvSpPr/>
            <p:nvPr/>
          </p:nvSpPr>
          <p:spPr>
            <a:xfrm rot="5400000">
              <a:off x="2948028" y="3368731"/>
              <a:ext cx="61934" cy="75296"/>
            </a:xfrm>
            <a:custGeom>
              <a:avLst/>
              <a:gdLst/>
              <a:ahLst/>
              <a:cxnLst/>
              <a:rect l="l" t="t" r="r" b="b"/>
              <a:pathLst>
                <a:path w="184213" h="160496" extrusionOk="0">
                  <a:moveTo>
                    <a:pt x="184214" y="0"/>
                  </a:moveTo>
                  <a:lnTo>
                    <a:pt x="0" y="160496"/>
                  </a:lnTo>
                </a:path>
              </a:pathLst>
            </a:custGeom>
            <a:noFill/>
            <a:ln w="11425" cap="rnd" cmpd="sng">
              <a:solidFill>
                <a:schemeClr val="accent1">
                  <a:alpha val="89411"/>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43" name="Google Shape;343;p31"/>
            <p:cNvSpPr/>
            <p:nvPr/>
          </p:nvSpPr>
          <p:spPr>
            <a:xfrm rot="5400000">
              <a:off x="2781941" y="3534817"/>
              <a:ext cx="61934" cy="75296"/>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44" name="Google Shape;344;p31"/>
            <p:cNvSpPr/>
            <p:nvPr/>
          </p:nvSpPr>
          <p:spPr>
            <a:xfrm rot="5400000">
              <a:off x="2781941" y="3194702"/>
              <a:ext cx="61934" cy="75296"/>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45" name="Google Shape;345;p31"/>
            <p:cNvSpPr/>
            <p:nvPr/>
          </p:nvSpPr>
          <p:spPr>
            <a:xfrm rot="5400000">
              <a:off x="2615855" y="-6680"/>
              <a:ext cx="61934" cy="75296"/>
            </a:xfrm>
            <a:custGeom>
              <a:avLst/>
              <a:gdLst/>
              <a:ahLst/>
              <a:cxnLst/>
              <a:rect l="l" t="t" r="r" b="b"/>
              <a:pathLst>
                <a:path w="184213" h="160496" extrusionOk="0">
                  <a:moveTo>
                    <a:pt x="184214"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46" name="Google Shape;346;p31"/>
            <p:cNvSpPr/>
            <p:nvPr/>
          </p:nvSpPr>
          <p:spPr>
            <a:xfrm rot="5400000">
              <a:off x="2615855" y="333434"/>
              <a:ext cx="61934" cy="75296"/>
            </a:xfrm>
            <a:custGeom>
              <a:avLst/>
              <a:gdLst/>
              <a:ahLst/>
              <a:cxnLst/>
              <a:rect l="l" t="t" r="r" b="b"/>
              <a:pathLst>
                <a:path w="184213" h="160496" extrusionOk="0">
                  <a:moveTo>
                    <a:pt x="184214"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47" name="Google Shape;347;p31"/>
            <p:cNvSpPr/>
            <p:nvPr/>
          </p:nvSpPr>
          <p:spPr>
            <a:xfrm rot="5400000">
              <a:off x="2615855" y="673547"/>
              <a:ext cx="61934" cy="75296"/>
            </a:xfrm>
            <a:custGeom>
              <a:avLst/>
              <a:gdLst/>
              <a:ahLst/>
              <a:cxnLst/>
              <a:rect l="l" t="t" r="r" b="b"/>
              <a:pathLst>
                <a:path w="184213" h="160496" extrusionOk="0">
                  <a:moveTo>
                    <a:pt x="184214"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48" name="Google Shape;348;p31"/>
            <p:cNvSpPr/>
            <p:nvPr/>
          </p:nvSpPr>
          <p:spPr>
            <a:xfrm rot="5400000">
              <a:off x="2615855" y="1013660"/>
              <a:ext cx="61934" cy="75296"/>
            </a:xfrm>
            <a:custGeom>
              <a:avLst/>
              <a:gdLst/>
              <a:ahLst/>
              <a:cxnLst/>
              <a:rect l="l" t="t" r="r" b="b"/>
              <a:pathLst>
                <a:path w="184213" h="160496" extrusionOk="0">
                  <a:moveTo>
                    <a:pt x="184213"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49" name="Google Shape;349;p31"/>
            <p:cNvSpPr/>
            <p:nvPr/>
          </p:nvSpPr>
          <p:spPr>
            <a:xfrm rot="5400000">
              <a:off x="2615855" y="1353774"/>
              <a:ext cx="61934" cy="75296"/>
            </a:xfrm>
            <a:custGeom>
              <a:avLst/>
              <a:gdLst/>
              <a:ahLst/>
              <a:cxnLst/>
              <a:rect l="l" t="t" r="r" b="b"/>
              <a:pathLst>
                <a:path w="184213" h="160496" extrusionOk="0">
                  <a:moveTo>
                    <a:pt x="184213"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50" name="Google Shape;350;p31"/>
            <p:cNvSpPr/>
            <p:nvPr/>
          </p:nvSpPr>
          <p:spPr>
            <a:xfrm rot="5400000">
              <a:off x="2615841" y="1693910"/>
              <a:ext cx="61964" cy="75296"/>
            </a:xfrm>
            <a:custGeom>
              <a:avLst/>
              <a:gdLst/>
              <a:ahLst/>
              <a:cxnLst/>
              <a:rect l="l" t="t" r="r" b="b"/>
              <a:pathLst>
                <a:path w="184308" h="160496" extrusionOk="0">
                  <a:moveTo>
                    <a:pt x="184309"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51" name="Google Shape;351;p31"/>
            <p:cNvSpPr/>
            <p:nvPr/>
          </p:nvSpPr>
          <p:spPr>
            <a:xfrm rot="5400000">
              <a:off x="2615855" y="2034048"/>
              <a:ext cx="61934" cy="75296"/>
            </a:xfrm>
            <a:custGeom>
              <a:avLst/>
              <a:gdLst/>
              <a:ahLst/>
              <a:cxnLst/>
              <a:rect l="l" t="t" r="r" b="b"/>
              <a:pathLst>
                <a:path w="184213" h="160496" extrusionOk="0">
                  <a:moveTo>
                    <a:pt x="184213"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52" name="Google Shape;352;p31"/>
            <p:cNvSpPr/>
            <p:nvPr/>
          </p:nvSpPr>
          <p:spPr>
            <a:xfrm rot="5400000">
              <a:off x="2615855" y="2374162"/>
              <a:ext cx="61934" cy="75296"/>
            </a:xfrm>
            <a:custGeom>
              <a:avLst/>
              <a:gdLst/>
              <a:ahLst/>
              <a:cxnLst/>
              <a:rect l="l" t="t" r="r" b="b"/>
              <a:pathLst>
                <a:path w="184213" h="160496" extrusionOk="0">
                  <a:moveTo>
                    <a:pt x="184214"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53" name="Google Shape;353;p31"/>
            <p:cNvSpPr/>
            <p:nvPr/>
          </p:nvSpPr>
          <p:spPr>
            <a:xfrm rot="5400000">
              <a:off x="2615855" y="2714275"/>
              <a:ext cx="61934" cy="75296"/>
            </a:xfrm>
            <a:custGeom>
              <a:avLst/>
              <a:gdLst/>
              <a:ahLst/>
              <a:cxnLst/>
              <a:rect l="l" t="t" r="r" b="b"/>
              <a:pathLst>
                <a:path w="184213" h="160496" extrusionOk="0">
                  <a:moveTo>
                    <a:pt x="184214"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54" name="Google Shape;354;p31"/>
            <p:cNvSpPr/>
            <p:nvPr/>
          </p:nvSpPr>
          <p:spPr>
            <a:xfrm rot="5400000">
              <a:off x="2449769" y="2880360"/>
              <a:ext cx="61934" cy="75296"/>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55" name="Google Shape;355;p31"/>
            <p:cNvSpPr/>
            <p:nvPr/>
          </p:nvSpPr>
          <p:spPr>
            <a:xfrm rot="5400000">
              <a:off x="2449769" y="2540247"/>
              <a:ext cx="61934" cy="75296"/>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56" name="Google Shape;356;p31"/>
            <p:cNvSpPr/>
            <p:nvPr/>
          </p:nvSpPr>
          <p:spPr>
            <a:xfrm rot="5400000">
              <a:off x="2449769" y="2200133"/>
              <a:ext cx="61934" cy="75296"/>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57" name="Google Shape;357;p31"/>
            <p:cNvSpPr/>
            <p:nvPr/>
          </p:nvSpPr>
          <p:spPr>
            <a:xfrm rot="5400000">
              <a:off x="2449769" y="1859973"/>
              <a:ext cx="61934" cy="75296"/>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58" name="Google Shape;358;p31"/>
            <p:cNvSpPr/>
            <p:nvPr/>
          </p:nvSpPr>
          <p:spPr>
            <a:xfrm rot="5400000">
              <a:off x="2449769" y="1519859"/>
              <a:ext cx="61934" cy="75296"/>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59" name="Google Shape;359;p31"/>
            <p:cNvSpPr/>
            <p:nvPr/>
          </p:nvSpPr>
          <p:spPr>
            <a:xfrm rot="5400000">
              <a:off x="2449769" y="1179746"/>
              <a:ext cx="61934" cy="75296"/>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60" name="Google Shape;360;p31"/>
            <p:cNvSpPr/>
            <p:nvPr/>
          </p:nvSpPr>
          <p:spPr>
            <a:xfrm rot="5400000">
              <a:off x="2449769" y="839633"/>
              <a:ext cx="61934" cy="75296"/>
            </a:xfrm>
            <a:custGeom>
              <a:avLst/>
              <a:gdLst/>
              <a:ahLst/>
              <a:cxnLst/>
              <a:rect l="l" t="t" r="r" b="b"/>
              <a:pathLst>
                <a:path w="184213" h="160496" extrusionOk="0">
                  <a:moveTo>
                    <a:pt x="0" y="0"/>
                  </a:moveTo>
                  <a:lnTo>
                    <a:pt x="184214"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61" name="Google Shape;361;p31"/>
            <p:cNvSpPr/>
            <p:nvPr/>
          </p:nvSpPr>
          <p:spPr>
            <a:xfrm rot="5400000">
              <a:off x="2449769" y="499519"/>
              <a:ext cx="61934" cy="75296"/>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62" name="Google Shape;362;p31"/>
            <p:cNvSpPr/>
            <p:nvPr/>
          </p:nvSpPr>
          <p:spPr>
            <a:xfrm rot="5400000">
              <a:off x="2449769" y="159405"/>
              <a:ext cx="61934" cy="75296"/>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63" name="Google Shape;363;p31"/>
            <p:cNvSpPr/>
            <p:nvPr/>
          </p:nvSpPr>
          <p:spPr>
            <a:xfrm rot="5400000">
              <a:off x="2283683" y="-6680"/>
              <a:ext cx="61934" cy="75296"/>
            </a:xfrm>
            <a:custGeom>
              <a:avLst/>
              <a:gdLst/>
              <a:ahLst/>
              <a:cxnLst/>
              <a:rect l="l" t="t" r="r" b="b"/>
              <a:pathLst>
                <a:path w="184213" h="160496" extrusionOk="0">
                  <a:moveTo>
                    <a:pt x="184214"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64" name="Google Shape;364;p31"/>
            <p:cNvSpPr/>
            <p:nvPr/>
          </p:nvSpPr>
          <p:spPr>
            <a:xfrm rot="5400000">
              <a:off x="2283683" y="333434"/>
              <a:ext cx="61934" cy="75296"/>
            </a:xfrm>
            <a:custGeom>
              <a:avLst/>
              <a:gdLst/>
              <a:ahLst/>
              <a:cxnLst/>
              <a:rect l="l" t="t" r="r" b="b"/>
              <a:pathLst>
                <a:path w="184213" h="160496" extrusionOk="0">
                  <a:moveTo>
                    <a:pt x="184214"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65" name="Google Shape;365;p31"/>
            <p:cNvSpPr/>
            <p:nvPr/>
          </p:nvSpPr>
          <p:spPr>
            <a:xfrm rot="5400000">
              <a:off x="2283683" y="673547"/>
              <a:ext cx="61934" cy="75296"/>
            </a:xfrm>
            <a:custGeom>
              <a:avLst/>
              <a:gdLst/>
              <a:ahLst/>
              <a:cxnLst/>
              <a:rect l="l" t="t" r="r" b="b"/>
              <a:pathLst>
                <a:path w="184213" h="160496" extrusionOk="0">
                  <a:moveTo>
                    <a:pt x="184214"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66" name="Google Shape;366;p31"/>
            <p:cNvSpPr/>
            <p:nvPr/>
          </p:nvSpPr>
          <p:spPr>
            <a:xfrm rot="5400000">
              <a:off x="2283683" y="1013660"/>
              <a:ext cx="61934" cy="75296"/>
            </a:xfrm>
            <a:custGeom>
              <a:avLst/>
              <a:gdLst/>
              <a:ahLst/>
              <a:cxnLst/>
              <a:rect l="l" t="t" r="r" b="b"/>
              <a:pathLst>
                <a:path w="184213" h="160496" extrusionOk="0">
                  <a:moveTo>
                    <a:pt x="184213"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67" name="Google Shape;367;p31"/>
            <p:cNvSpPr/>
            <p:nvPr/>
          </p:nvSpPr>
          <p:spPr>
            <a:xfrm rot="5400000">
              <a:off x="2283683" y="1353774"/>
              <a:ext cx="61934" cy="75296"/>
            </a:xfrm>
            <a:custGeom>
              <a:avLst/>
              <a:gdLst/>
              <a:ahLst/>
              <a:cxnLst/>
              <a:rect l="l" t="t" r="r" b="b"/>
              <a:pathLst>
                <a:path w="184213" h="160496" extrusionOk="0">
                  <a:moveTo>
                    <a:pt x="184213"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68" name="Google Shape;368;p31"/>
            <p:cNvSpPr/>
            <p:nvPr/>
          </p:nvSpPr>
          <p:spPr>
            <a:xfrm rot="5400000">
              <a:off x="2283668" y="1693910"/>
              <a:ext cx="61964" cy="75296"/>
            </a:xfrm>
            <a:custGeom>
              <a:avLst/>
              <a:gdLst/>
              <a:ahLst/>
              <a:cxnLst/>
              <a:rect l="l" t="t" r="r" b="b"/>
              <a:pathLst>
                <a:path w="184308" h="160496" extrusionOk="0">
                  <a:moveTo>
                    <a:pt x="184309"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69" name="Google Shape;369;p31"/>
            <p:cNvSpPr/>
            <p:nvPr/>
          </p:nvSpPr>
          <p:spPr>
            <a:xfrm rot="5400000">
              <a:off x="2283683" y="2034048"/>
              <a:ext cx="61934" cy="75296"/>
            </a:xfrm>
            <a:custGeom>
              <a:avLst/>
              <a:gdLst/>
              <a:ahLst/>
              <a:cxnLst/>
              <a:rect l="l" t="t" r="r" b="b"/>
              <a:pathLst>
                <a:path w="184213" h="160496" extrusionOk="0">
                  <a:moveTo>
                    <a:pt x="184213"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70" name="Google Shape;370;p31"/>
            <p:cNvSpPr/>
            <p:nvPr/>
          </p:nvSpPr>
          <p:spPr>
            <a:xfrm rot="5400000">
              <a:off x="2283683" y="2374162"/>
              <a:ext cx="61934" cy="75296"/>
            </a:xfrm>
            <a:custGeom>
              <a:avLst/>
              <a:gdLst/>
              <a:ahLst/>
              <a:cxnLst/>
              <a:rect l="l" t="t" r="r" b="b"/>
              <a:pathLst>
                <a:path w="184213" h="160496" extrusionOk="0">
                  <a:moveTo>
                    <a:pt x="184214"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71" name="Google Shape;371;p31"/>
            <p:cNvSpPr/>
            <p:nvPr/>
          </p:nvSpPr>
          <p:spPr>
            <a:xfrm rot="5400000">
              <a:off x="2283683" y="2714275"/>
              <a:ext cx="61934" cy="75296"/>
            </a:xfrm>
            <a:custGeom>
              <a:avLst/>
              <a:gdLst/>
              <a:ahLst/>
              <a:cxnLst/>
              <a:rect l="l" t="t" r="r" b="b"/>
              <a:pathLst>
                <a:path w="184213" h="160496" extrusionOk="0">
                  <a:moveTo>
                    <a:pt x="184214"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72" name="Google Shape;372;p31"/>
            <p:cNvSpPr/>
            <p:nvPr/>
          </p:nvSpPr>
          <p:spPr>
            <a:xfrm rot="5400000">
              <a:off x="2117598" y="2880360"/>
              <a:ext cx="61934" cy="75296"/>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73" name="Google Shape;373;p31"/>
            <p:cNvSpPr/>
            <p:nvPr/>
          </p:nvSpPr>
          <p:spPr>
            <a:xfrm rot="5400000">
              <a:off x="2117598" y="2540247"/>
              <a:ext cx="61934" cy="75296"/>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74" name="Google Shape;374;p31"/>
            <p:cNvSpPr/>
            <p:nvPr/>
          </p:nvSpPr>
          <p:spPr>
            <a:xfrm rot="5400000">
              <a:off x="2117598" y="2200133"/>
              <a:ext cx="61934" cy="75296"/>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75" name="Google Shape;375;p31"/>
            <p:cNvSpPr/>
            <p:nvPr/>
          </p:nvSpPr>
          <p:spPr>
            <a:xfrm rot="5400000">
              <a:off x="2117598" y="1859973"/>
              <a:ext cx="61934" cy="75296"/>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76" name="Google Shape;376;p31"/>
            <p:cNvSpPr/>
            <p:nvPr/>
          </p:nvSpPr>
          <p:spPr>
            <a:xfrm rot="5400000">
              <a:off x="2117598" y="1519859"/>
              <a:ext cx="61934" cy="75296"/>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77" name="Google Shape;377;p31"/>
            <p:cNvSpPr/>
            <p:nvPr/>
          </p:nvSpPr>
          <p:spPr>
            <a:xfrm rot="5400000">
              <a:off x="2117598" y="1179746"/>
              <a:ext cx="61934" cy="75296"/>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78" name="Google Shape;378;p31"/>
            <p:cNvSpPr/>
            <p:nvPr/>
          </p:nvSpPr>
          <p:spPr>
            <a:xfrm rot="5400000">
              <a:off x="2117598" y="839633"/>
              <a:ext cx="61934" cy="75296"/>
            </a:xfrm>
            <a:custGeom>
              <a:avLst/>
              <a:gdLst/>
              <a:ahLst/>
              <a:cxnLst/>
              <a:rect l="l" t="t" r="r" b="b"/>
              <a:pathLst>
                <a:path w="184213" h="160496" extrusionOk="0">
                  <a:moveTo>
                    <a:pt x="0" y="0"/>
                  </a:moveTo>
                  <a:lnTo>
                    <a:pt x="184214"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79" name="Google Shape;379;p31"/>
            <p:cNvSpPr/>
            <p:nvPr/>
          </p:nvSpPr>
          <p:spPr>
            <a:xfrm rot="5400000">
              <a:off x="2117598" y="499519"/>
              <a:ext cx="61934" cy="75296"/>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80" name="Google Shape;380;p31"/>
            <p:cNvSpPr/>
            <p:nvPr/>
          </p:nvSpPr>
          <p:spPr>
            <a:xfrm rot="5400000">
              <a:off x="2117598" y="159405"/>
              <a:ext cx="61934" cy="75296"/>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81" name="Google Shape;381;p31"/>
            <p:cNvSpPr/>
            <p:nvPr/>
          </p:nvSpPr>
          <p:spPr>
            <a:xfrm rot="5400000">
              <a:off x="1951511" y="-6680"/>
              <a:ext cx="61934" cy="75296"/>
            </a:xfrm>
            <a:custGeom>
              <a:avLst/>
              <a:gdLst/>
              <a:ahLst/>
              <a:cxnLst/>
              <a:rect l="l" t="t" r="r" b="b"/>
              <a:pathLst>
                <a:path w="184213" h="160496" extrusionOk="0">
                  <a:moveTo>
                    <a:pt x="184214"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82" name="Google Shape;382;p31"/>
            <p:cNvSpPr/>
            <p:nvPr/>
          </p:nvSpPr>
          <p:spPr>
            <a:xfrm rot="5400000">
              <a:off x="1951511" y="333434"/>
              <a:ext cx="61934" cy="75296"/>
            </a:xfrm>
            <a:custGeom>
              <a:avLst/>
              <a:gdLst/>
              <a:ahLst/>
              <a:cxnLst/>
              <a:rect l="l" t="t" r="r" b="b"/>
              <a:pathLst>
                <a:path w="184213" h="160496" extrusionOk="0">
                  <a:moveTo>
                    <a:pt x="184214"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83" name="Google Shape;383;p31"/>
            <p:cNvSpPr/>
            <p:nvPr/>
          </p:nvSpPr>
          <p:spPr>
            <a:xfrm rot="5400000">
              <a:off x="1951511" y="673547"/>
              <a:ext cx="61934" cy="75296"/>
            </a:xfrm>
            <a:custGeom>
              <a:avLst/>
              <a:gdLst/>
              <a:ahLst/>
              <a:cxnLst/>
              <a:rect l="l" t="t" r="r" b="b"/>
              <a:pathLst>
                <a:path w="184213" h="160496" extrusionOk="0">
                  <a:moveTo>
                    <a:pt x="184214"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84" name="Google Shape;384;p31"/>
            <p:cNvSpPr/>
            <p:nvPr/>
          </p:nvSpPr>
          <p:spPr>
            <a:xfrm rot="5400000">
              <a:off x="1951511" y="1013660"/>
              <a:ext cx="61934" cy="75296"/>
            </a:xfrm>
            <a:custGeom>
              <a:avLst/>
              <a:gdLst/>
              <a:ahLst/>
              <a:cxnLst/>
              <a:rect l="l" t="t" r="r" b="b"/>
              <a:pathLst>
                <a:path w="184213" h="160496" extrusionOk="0">
                  <a:moveTo>
                    <a:pt x="184213"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85" name="Google Shape;385;p31"/>
            <p:cNvSpPr/>
            <p:nvPr/>
          </p:nvSpPr>
          <p:spPr>
            <a:xfrm rot="5400000">
              <a:off x="1951511" y="1353774"/>
              <a:ext cx="61934" cy="75296"/>
            </a:xfrm>
            <a:custGeom>
              <a:avLst/>
              <a:gdLst/>
              <a:ahLst/>
              <a:cxnLst/>
              <a:rect l="l" t="t" r="r" b="b"/>
              <a:pathLst>
                <a:path w="184213" h="160496" extrusionOk="0">
                  <a:moveTo>
                    <a:pt x="184213"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86" name="Google Shape;386;p31"/>
            <p:cNvSpPr/>
            <p:nvPr/>
          </p:nvSpPr>
          <p:spPr>
            <a:xfrm rot="5400000">
              <a:off x="1951496" y="1693910"/>
              <a:ext cx="61964" cy="75296"/>
            </a:xfrm>
            <a:custGeom>
              <a:avLst/>
              <a:gdLst/>
              <a:ahLst/>
              <a:cxnLst/>
              <a:rect l="l" t="t" r="r" b="b"/>
              <a:pathLst>
                <a:path w="184308" h="160496" extrusionOk="0">
                  <a:moveTo>
                    <a:pt x="184309"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87" name="Google Shape;387;p31"/>
            <p:cNvSpPr/>
            <p:nvPr/>
          </p:nvSpPr>
          <p:spPr>
            <a:xfrm rot="5400000">
              <a:off x="1951511" y="2034048"/>
              <a:ext cx="61934" cy="75296"/>
            </a:xfrm>
            <a:custGeom>
              <a:avLst/>
              <a:gdLst/>
              <a:ahLst/>
              <a:cxnLst/>
              <a:rect l="l" t="t" r="r" b="b"/>
              <a:pathLst>
                <a:path w="184213" h="160496" extrusionOk="0">
                  <a:moveTo>
                    <a:pt x="184213"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88" name="Google Shape;388;p31"/>
            <p:cNvSpPr/>
            <p:nvPr/>
          </p:nvSpPr>
          <p:spPr>
            <a:xfrm rot="5400000">
              <a:off x="1951511" y="2374162"/>
              <a:ext cx="61934" cy="75296"/>
            </a:xfrm>
            <a:custGeom>
              <a:avLst/>
              <a:gdLst/>
              <a:ahLst/>
              <a:cxnLst/>
              <a:rect l="l" t="t" r="r" b="b"/>
              <a:pathLst>
                <a:path w="184213" h="160496" extrusionOk="0">
                  <a:moveTo>
                    <a:pt x="184214"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89" name="Google Shape;389;p31"/>
            <p:cNvSpPr/>
            <p:nvPr/>
          </p:nvSpPr>
          <p:spPr>
            <a:xfrm rot="5400000">
              <a:off x="1951511" y="2714275"/>
              <a:ext cx="61934" cy="75296"/>
            </a:xfrm>
            <a:custGeom>
              <a:avLst/>
              <a:gdLst/>
              <a:ahLst/>
              <a:cxnLst/>
              <a:rect l="l" t="t" r="r" b="b"/>
              <a:pathLst>
                <a:path w="184213" h="160496" extrusionOk="0">
                  <a:moveTo>
                    <a:pt x="184214"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90" name="Google Shape;390;p31"/>
            <p:cNvSpPr/>
            <p:nvPr/>
          </p:nvSpPr>
          <p:spPr>
            <a:xfrm rot="5400000">
              <a:off x="1785426" y="2880360"/>
              <a:ext cx="61934" cy="75296"/>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91" name="Google Shape;391;p31"/>
            <p:cNvSpPr/>
            <p:nvPr/>
          </p:nvSpPr>
          <p:spPr>
            <a:xfrm rot="5400000">
              <a:off x="1785426" y="2540247"/>
              <a:ext cx="61934" cy="75296"/>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92" name="Google Shape;392;p31"/>
            <p:cNvSpPr/>
            <p:nvPr/>
          </p:nvSpPr>
          <p:spPr>
            <a:xfrm rot="5400000">
              <a:off x="1785426" y="2200133"/>
              <a:ext cx="61934" cy="75296"/>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93" name="Google Shape;393;p31"/>
            <p:cNvSpPr/>
            <p:nvPr/>
          </p:nvSpPr>
          <p:spPr>
            <a:xfrm rot="5400000">
              <a:off x="1785426" y="1859973"/>
              <a:ext cx="61934" cy="75296"/>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94" name="Google Shape;394;p31"/>
            <p:cNvSpPr/>
            <p:nvPr/>
          </p:nvSpPr>
          <p:spPr>
            <a:xfrm rot="5400000">
              <a:off x="1785426" y="1519859"/>
              <a:ext cx="61934" cy="75296"/>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95" name="Google Shape;395;p31"/>
            <p:cNvSpPr/>
            <p:nvPr/>
          </p:nvSpPr>
          <p:spPr>
            <a:xfrm rot="5400000">
              <a:off x="1785426" y="1179746"/>
              <a:ext cx="61934" cy="75296"/>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96" name="Google Shape;396;p31"/>
            <p:cNvSpPr/>
            <p:nvPr/>
          </p:nvSpPr>
          <p:spPr>
            <a:xfrm rot="5400000">
              <a:off x="1785426" y="839633"/>
              <a:ext cx="61934" cy="75296"/>
            </a:xfrm>
            <a:custGeom>
              <a:avLst/>
              <a:gdLst/>
              <a:ahLst/>
              <a:cxnLst/>
              <a:rect l="l" t="t" r="r" b="b"/>
              <a:pathLst>
                <a:path w="184213" h="160496" extrusionOk="0">
                  <a:moveTo>
                    <a:pt x="0" y="0"/>
                  </a:moveTo>
                  <a:lnTo>
                    <a:pt x="184214"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97" name="Google Shape;397;p31"/>
            <p:cNvSpPr/>
            <p:nvPr/>
          </p:nvSpPr>
          <p:spPr>
            <a:xfrm rot="5400000">
              <a:off x="1785426" y="499519"/>
              <a:ext cx="61934" cy="75296"/>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98" name="Google Shape;398;p31"/>
            <p:cNvSpPr/>
            <p:nvPr/>
          </p:nvSpPr>
          <p:spPr>
            <a:xfrm rot="5400000">
              <a:off x="1785426" y="159405"/>
              <a:ext cx="61934" cy="75296"/>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99" name="Google Shape;399;p31"/>
            <p:cNvSpPr/>
            <p:nvPr/>
          </p:nvSpPr>
          <p:spPr>
            <a:xfrm rot="5400000">
              <a:off x="1619339" y="-6680"/>
              <a:ext cx="61934" cy="75296"/>
            </a:xfrm>
            <a:custGeom>
              <a:avLst/>
              <a:gdLst/>
              <a:ahLst/>
              <a:cxnLst/>
              <a:rect l="l" t="t" r="r" b="b"/>
              <a:pathLst>
                <a:path w="184213" h="160496" extrusionOk="0">
                  <a:moveTo>
                    <a:pt x="184214"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00" name="Google Shape;400;p31"/>
            <p:cNvSpPr/>
            <p:nvPr/>
          </p:nvSpPr>
          <p:spPr>
            <a:xfrm rot="5400000">
              <a:off x="1619339" y="333434"/>
              <a:ext cx="61934" cy="75296"/>
            </a:xfrm>
            <a:custGeom>
              <a:avLst/>
              <a:gdLst/>
              <a:ahLst/>
              <a:cxnLst/>
              <a:rect l="l" t="t" r="r" b="b"/>
              <a:pathLst>
                <a:path w="184213" h="160496" extrusionOk="0">
                  <a:moveTo>
                    <a:pt x="184214"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01" name="Google Shape;401;p31"/>
            <p:cNvSpPr/>
            <p:nvPr/>
          </p:nvSpPr>
          <p:spPr>
            <a:xfrm rot="5400000">
              <a:off x="1619339" y="673547"/>
              <a:ext cx="61934" cy="75296"/>
            </a:xfrm>
            <a:custGeom>
              <a:avLst/>
              <a:gdLst/>
              <a:ahLst/>
              <a:cxnLst/>
              <a:rect l="l" t="t" r="r" b="b"/>
              <a:pathLst>
                <a:path w="184213" h="160496" extrusionOk="0">
                  <a:moveTo>
                    <a:pt x="184214"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02" name="Google Shape;402;p31"/>
            <p:cNvSpPr/>
            <p:nvPr/>
          </p:nvSpPr>
          <p:spPr>
            <a:xfrm rot="5400000">
              <a:off x="1619339" y="1013660"/>
              <a:ext cx="61934" cy="75296"/>
            </a:xfrm>
            <a:custGeom>
              <a:avLst/>
              <a:gdLst/>
              <a:ahLst/>
              <a:cxnLst/>
              <a:rect l="l" t="t" r="r" b="b"/>
              <a:pathLst>
                <a:path w="184213" h="160496" extrusionOk="0">
                  <a:moveTo>
                    <a:pt x="184213"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03" name="Google Shape;403;p31"/>
            <p:cNvSpPr/>
            <p:nvPr/>
          </p:nvSpPr>
          <p:spPr>
            <a:xfrm rot="5400000">
              <a:off x="1619339" y="1353774"/>
              <a:ext cx="61934" cy="75296"/>
            </a:xfrm>
            <a:custGeom>
              <a:avLst/>
              <a:gdLst/>
              <a:ahLst/>
              <a:cxnLst/>
              <a:rect l="l" t="t" r="r" b="b"/>
              <a:pathLst>
                <a:path w="184213" h="160496" extrusionOk="0">
                  <a:moveTo>
                    <a:pt x="184213"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04" name="Google Shape;404;p31"/>
            <p:cNvSpPr/>
            <p:nvPr/>
          </p:nvSpPr>
          <p:spPr>
            <a:xfrm rot="5400000">
              <a:off x="1619324" y="1693910"/>
              <a:ext cx="61964" cy="75296"/>
            </a:xfrm>
            <a:custGeom>
              <a:avLst/>
              <a:gdLst/>
              <a:ahLst/>
              <a:cxnLst/>
              <a:rect l="l" t="t" r="r" b="b"/>
              <a:pathLst>
                <a:path w="184308" h="160496" extrusionOk="0">
                  <a:moveTo>
                    <a:pt x="184309"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05" name="Google Shape;405;p31"/>
            <p:cNvSpPr/>
            <p:nvPr/>
          </p:nvSpPr>
          <p:spPr>
            <a:xfrm rot="5400000">
              <a:off x="1619339" y="2034048"/>
              <a:ext cx="61934" cy="75296"/>
            </a:xfrm>
            <a:custGeom>
              <a:avLst/>
              <a:gdLst/>
              <a:ahLst/>
              <a:cxnLst/>
              <a:rect l="l" t="t" r="r" b="b"/>
              <a:pathLst>
                <a:path w="184213" h="160496" extrusionOk="0">
                  <a:moveTo>
                    <a:pt x="184213"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06" name="Google Shape;406;p31"/>
            <p:cNvSpPr/>
            <p:nvPr/>
          </p:nvSpPr>
          <p:spPr>
            <a:xfrm rot="5400000">
              <a:off x="1619339" y="2374162"/>
              <a:ext cx="61934" cy="75296"/>
            </a:xfrm>
            <a:custGeom>
              <a:avLst/>
              <a:gdLst/>
              <a:ahLst/>
              <a:cxnLst/>
              <a:rect l="l" t="t" r="r" b="b"/>
              <a:pathLst>
                <a:path w="184213" h="160496" extrusionOk="0">
                  <a:moveTo>
                    <a:pt x="184214"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07" name="Google Shape;407;p31"/>
            <p:cNvSpPr/>
            <p:nvPr/>
          </p:nvSpPr>
          <p:spPr>
            <a:xfrm rot="5400000">
              <a:off x="1619339" y="2714275"/>
              <a:ext cx="61934" cy="75296"/>
            </a:xfrm>
            <a:custGeom>
              <a:avLst/>
              <a:gdLst/>
              <a:ahLst/>
              <a:cxnLst/>
              <a:rect l="l" t="t" r="r" b="b"/>
              <a:pathLst>
                <a:path w="184213" h="160496" extrusionOk="0">
                  <a:moveTo>
                    <a:pt x="184214"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08" name="Google Shape;408;p31"/>
            <p:cNvSpPr/>
            <p:nvPr/>
          </p:nvSpPr>
          <p:spPr>
            <a:xfrm rot="5400000">
              <a:off x="1453253" y="2880360"/>
              <a:ext cx="61934" cy="75296"/>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09" name="Google Shape;409;p31"/>
            <p:cNvSpPr/>
            <p:nvPr/>
          </p:nvSpPr>
          <p:spPr>
            <a:xfrm rot="5400000">
              <a:off x="1453253" y="2540247"/>
              <a:ext cx="61934" cy="75296"/>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10" name="Google Shape;410;p31"/>
            <p:cNvSpPr/>
            <p:nvPr/>
          </p:nvSpPr>
          <p:spPr>
            <a:xfrm rot="5400000">
              <a:off x="1453253" y="2200133"/>
              <a:ext cx="61934" cy="75296"/>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11" name="Google Shape;411;p31"/>
            <p:cNvSpPr/>
            <p:nvPr/>
          </p:nvSpPr>
          <p:spPr>
            <a:xfrm rot="5400000">
              <a:off x="1453253" y="1859973"/>
              <a:ext cx="61934" cy="75296"/>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12" name="Google Shape;412;p31"/>
            <p:cNvSpPr/>
            <p:nvPr/>
          </p:nvSpPr>
          <p:spPr>
            <a:xfrm rot="5400000">
              <a:off x="1453253" y="1519859"/>
              <a:ext cx="61934" cy="75296"/>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13" name="Google Shape;413;p31"/>
            <p:cNvSpPr/>
            <p:nvPr/>
          </p:nvSpPr>
          <p:spPr>
            <a:xfrm rot="5400000">
              <a:off x="1453253" y="1179746"/>
              <a:ext cx="61934" cy="75296"/>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14" name="Google Shape;414;p31"/>
            <p:cNvSpPr/>
            <p:nvPr/>
          </p:nvSpPr>
          <p:spPr>
            <a:xfrm rot="5400000">
              <a:off x="1453253" y="839633"/>
              <a:ext cx="61934" cy="75296"/>
            </a:xfrm>
            <a:custGeom>
              <a:avLst/>
              <a:gdLst/>
              <a:ahLst/>
              <a:cxnLst/>
              <a:rect l="l" t="t" r="r" b="b"/>
              <a:pathLst>
                <a:path w="184213" h="160496" extrusionOk="0">
                  <a:moveTo>
                    <a:pt x="0" y="0"/>
                  </a:moveTo>
                  <a:lnTo>
                    <a:pt x="184214"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15" name="Google Shape;415;p31"/>
            <p:cNvSpPr/>
            <p:nvPr/>
          </p:nvSpPr>
          <p:spPr>
            <a:xfrm rot="5400000">
              <a:off x="1453253" y="499519"/>
              <a:ext cx="61934" cy="75296"/>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16" name="Google Shape;416;p31"/>
            <p:cNvSpPr/>
            <p:nvPr/>
          </p:nvSpPr>
          <p:spPr>
            <a:xfrm rot="5400000">
              <a:off x="1453253" y="159405"/>
              <a:ext cx="61934" cy="75296"/>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17" name="Google Shape;417;p31"/>
            <p:cNvSpPr/>
            <p:nvPr/>
          </p:nvSpPr>
          <p:spPr>
            <a:xfrm rot="5400000">
              <a:off x="1287168" y="-6680"/>
              <a:ext cx="61934" cy="75296"/>
            </a:xfrm>
            <a:custGeom>
              <a:avLst/>
              <a:gdLst/>
              <a:ahLst/>
              <a:cxnLst/>
              <a:rect l="l" t="t" r="r" b="b"/>
              <a:pathLst>
                <a:path w="184213" h="160496" extrusionOk="0">
                  <a:moveTo>
                    <a:pt x="184214"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18" name="Google Shape;418;p31"/>
            <p:cNvSpPr/>
            <p:nvPr/>
          </p:nvSpPr>
          <p:spPr>
            <a:xfrm rot="5400000">
              <a:off x="1287168" y="333434"/>
              <a:ext cx="61934" cy="75296"/>
            </a:xfrm>
            <a:custGeom>
              <a:avLst/>
              <a:gdLst/>
              <a:ahLst/>
              <a:cxnLst/>
              <a:rect l="l" t="t" r="r" b="b"/>
              <a:pathLst>
                <a:path w="184213" h="160496" extrusionOk="0">
                  <a:moveTo>
                    <a:pt x="184214"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19" name="Google Shape;419;p31"/>
            <p:cNvSpPr/>
            <p:nvPr/>
          </p:nvSpPr>
          <p:spPr>
            <a:xfrm rot="5400000">
              <a:off x="1287168" y="673547"/>
              <a:ext cx="61934" cy="75296"/>
            </a:xfrm>
            <a:custGeom>
              <a:avLst/>
              <a:gdLst/>
              <a:ahLst/>
              <a:cxnLst/>
              <a:rect l="l" t="t" r="r" b="b"/>
              <a:pathLst>
                <a:path w="184213" h="160496" extrusionOk="0">
                  <a:moveTo>
                    <a:pt x="184214"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20" name="Google Shape;420;p31"/>
            <p:cNvSpPr/>
            <p:nvPr/>
          </p:nvSpPr>
          <p:spPr>
            <a:xfrm rot="5400000">
              <a:off x="1287168" y="1013660"/>
              <a:ext cx="61934" cy="75296"/>
            </a:xfrm>
            <a:custGeom>
              <a:avLst/>
              <a:gdLst/>
              <a:ahLst/>
              <a:cxnLst/>
              <a:rect l="l" t="t" r="r" b="b"/>
              <a:pathLst>
                <a:path w="184213" h="160496" extrusionOk="0">
                  <a:moveTo>
                    <a:pt x="184213"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21" name="Google Shape;421;p31"/>
            <p:cNvSpPr/>
            <p:nvPr/>
          </p:nvSpPr>
          <p:spPr>
            <a:xfrm rot="5400000">
              <a:off x="1287168" y="1353774"/>
              <a:ext cx="61934" cy="75296"/>
            </a:xfrm>
            <a:custGeom>
              <a:avLst/>
              <a:gdLst/>
              <a:ahLst/>
              <a:cxnLst/>
              <a:rect l="l" t="t" r="r" b="b"/>
              <a:pathLst>
                <a:path w="184213" h="160496" extrusionOk="0">
                  <a:moveTo>
                    <a:pt x="184213"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22" name="Google Shape;422;p31"/>
            <p:cNvSpPr/>
            <p:nvPr/>
          </p:nvSpPr>
          <p:spPr>
            <a:xfrm rot="5400000">
              <a:off x="1287153" y="1693910"/>
              <a:ext cx="61964" cy="75296"/>
            </a:xfrm>
            <a:custGeom>
              <a:avLst/>
              <a:gdLst/>
              <a:ahLst/>
              <a:cxnLst/>
              <a:rect l="l" t="t" r="r" b="b"/>
              <a:pathLst>
                <a:path w="184308" h="160496" extrusionOk="0">
                  <a:moveTo>
                    <a:pt x="184309"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23" name="Google Shape;423;p31"/>
            <p:cNvSpPr/>
            <p:nvPr/>
          </p:nvSpPr>
          <p:spPr>
            <a:xfrm rot="5400000">
              <a:off x="1287168" y="2034048"/>
              <a:ext cx="61934" cy="75296"/>
            </a:xfrm>
            <a:custGeom>
              <a:avLst/>
              <a:gdLst/>
              <a:ahLst/>
              <a:cxnLst/>
              <a:rect l="l" t="t" r="r" b="b"/>
              <a:pathLst>
                <a:path w="184213" h="160496" extrusionOk="0">
                  <a:moveTo>
                    <a:pt x="184213"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24" name="Google Shape;424;p31"/>
            <p:cNvSpPr/>
            <p:nvPr/>
          </p:nvSpPr>
          <p:spPr>
            <a:xfrm rot="5400000">
              <a:off x="1287168" y="2374162"/>
              <a:ext cx="61934" cy="75296"/>
            </a:xfrm>
            <a:custGeom>
              <a:avLst/>
              <a:gdLst/>
              <a:ahLst/>
              <a:cxnLst/>
              <a:rect l="l" t="t" r="r" b="b"/>
              <a:pathLst>
                <a:path w="184213" h="160496" extrusionOk="0">
                  <a:moveTo>
                    <a:pt x="184214"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25" name="Google Shape;425;p31"/>
            <p:cNvSpPr/>
            <p:nvPr/>
          </p:nvSpPr>
          <p:spPr>
            <a:xfrm rot="5400000">
              <a:off x="1287168" y="2714275"/>
              <a:ext cx="61934" cy="75296"/>
            </a:xfrm>
            <a:custGeom>
              <a:avLst/>
              <a:gdLst/>
              <a:ahLst/>
              <a:cxnLst/>
              <a:rect l="l" t="t" r="r" b="b"/>
              <a:pathLst>
                <a:path w="184213" h="160496" extrusionOk="0">
                  <a:moveTo>
                    <a:pt x="184214"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26" name="Google Shape;426;p31"/>
            <p:cNvSpPr/>
            <p:nvPr/>
          </p:nvSpPr>
          <p:spPr>
            <a:xfrm rot="5400000">
              <a:off x="1121047" y="2880338"/>
              <a:ext cx="61934" cy="75341"/>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27" name="Google Shape;427;p31"/>
            <p:cNvSpPr/>
            <p:nvPr/>
          </p:nvSpPr>
          <p:spPr>
            <a:xfrm rot="5400000">
              <a:off x="1121047" y="2540224"/>
              <a:ext cx="61934" cy="75341"/>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28" name="Google Shape;428;p31"/>
            <p:cNvSpPr/>
            <p:nvPr/>
          </p:nvSpPr>
          <p:spPr>
            <a:xfrm rot="5400000">
              <a:off x="1121047" y="2200111"/>
              <a:ext cx="61934" cy="75341"/>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29" name="Google Shape;429;p31"/>
            <p:cNvSpPr/>
            <p:nvPr/>
          </p:nvSpPr>
          <p:spPr>
            <a:xfrm rot="5400000">
              <a:off x="1121047" y="1859951"/>
              <a:ext cx="61934" cy="75341"/>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30" name="Google Shape;430;p31"/>
            <p:cNvSpPr/>
            <p:nvPr/>
          </p:nvSpPr>
          <p:spPr>
            <a:xfrm rot="5400000">
              <a:off x="1121047" y="1519837"/>
              <a:ext cx="61934" cy="75341"/>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31" name="Google Shape;431;p31"/>
            <p:cNvSpPr/>
            <p:nvPr/>
          </p:nvSpPr>
          <p:spPr>
            <a:xfrm rot="5400000">
              <a:off x="1121047" y="1179724"/>
              <a:ext cx="61934" cy="75341"/>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32" name="Google Shape;432;p31"/>
            <p:cNvSpPr/>
            <p:nvPr/>
          </p:nvSpPr>
          <p:spPr>
            <a:xfrm rot="5400000">
              <a:off x="1121047" y="839610"/>
              <a:ext cx="61934" cy="75341"/>
            </a:xfrm>
            <a:custGeom>
              <a:avLst/>
              <a:gdLst/>
              <a:ahLst/>
              <a:cxnLst/>
              <a:rect l="l" t="t" r="r" b="b"/>
              <a:pathLst>
                <a:path w="184213" h="160591" extrusionOk="0">
                  <a:moveTo>
                    <a:pt x="0" y="0"/>
                  </a:moveTo>
                  <a:lnTo>
                    <a:pt x="184214"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33" name="Google Shape;433;p31"/>
            <p:cNvSpPr/>
            <p:nvPr/>
          </p:nvSpPr>
          <p:spPr>
            <a:xfrm rot="5400000">
              <a:off x="1121047" y="499497"/>
              <a:ext cx="61934" cy="75341"/>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34" name="Google Shape;434;p31"/>
            <p:cNvSpPr/>
            <p:nvPr/>
          </p:nvSpPr>
          <p:spPr>
            <a:xfrm rot="5400000">
              <a:off x="1121047" y="159382"/>
              <a:ext cx="61934" cy="75341"/>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35" name="Google Shape;435;p31"/>
            <p:cNvSpPr/>
            <p:nvPr/>
          </p:nvSpPr>
          <p:spPr>
            <a:xfrm rot="5400000">
              <a:off x="954930" y="-6680"/>
              <a:ext cx="61934" cy="75296"/>
            </a:xfrm>
            <a:custGeom>
              <a:avLst/>
              <a:gdLst/>
              <a:ahLst/>
              <a:cxnLst/>
              <a:rect l="l" t="t" r="r" b="b"/>
              <a:pathLst>
                <a:path w="184213" h="160496" extrusionOk="0">
                  <a:moveTo>
                    <a:pt x="184214"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36" name="Google Shape;436;p31"/>
            <p:cNvSpPr/>
            <p:nvPr/>
          </p:nvSpPr>
          <p:spPr>
            <a:xfrm rot="5400000">
              <a:off x="954930" y="333434"/>
              <a:ext cx="61934" cy="75296"/>
            </a:xfrm>
            <a:custGeom>
              <a:avLst/>
              <a:gdLst/>
              <a:ahLst/>
              <a:cxnLst/>
              <a:rect l="l" t="t" r="r" b="b"/>
              <a:pathLst>
                <a:path w="184213" h="160496" extrusionOk="0">
                  <a:moveTo>
                    <a:pt x="184214"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37" name="Google Shape;437;p31"/>
            <p:cNvSpPr/>
            <p:nvPr/>
          </p:nvSpPr>
          <p:spPr>
            <a:xfrm rot="5400000">
              <a:off x="954930" y="673547"/>
              <a:ext cx="61934" cy="75296"/>
            </a:xfrm>
            <a:custGeom>
              <a:avLst/>
              <a:gdLst/>
              <a:ahLst/>
              <a:cxnLst/>
              <a:rect l="l" t="t" r="r" b="b"/>
              <a:pathLst>
                <a:path w="184213" h="160496" extrusionOk="0">
                  <a:moveTo>
                    <a:pt x="184214"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38" name="Google Shape;438;p31"/>
            <p:cNvSpPr/>
            <p:nvPr/>
          </p:nvSpPr>
          <p:spPr>
            <a:xfrm rot="5400000">
              <a:off x="954930" y="1013660"/>
              <a:ext cx="61934" cy="75296"/>
            </a:xfrm>
            <a:custGeom>
              <a:avLst/>
              <a:gdLst/>
              <a:ahLst/>
              <a:cxnLst/>
              <a:rect l="l" t="t" r="r" b="b"/>
              <a:pathLst>
                <a:path w="184213" h="160496" extrusionOk="0">
                  <a:moveTo>
                    <a:pt x="184213"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39" name="Google Shape;439;p31"/>
            <p:cNvSpPr/>
            <p:nvPr/>
          </p:nvSpPr>
          <p:spPr>
            <a:xfrm rot="5400000">
              <a:off x="954930" y="1353774"/>
              <a:ext cx="61934" cy="75296"/>
            </a:xfrm>
            <a:custGeom>
              <a:avLst/>
              <a:gdLst/>
              <a:ahLst/>
              <a:cxnLst/>
              <a:rect l="l" t="t" r="r" b="b"/>
              <a:pathLst>
                <a:path w="184213" h="160496" extrusionOk="0">
                  <a:moveTo>
                    <a:pt x="184213"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40" name="Google Shape;440;p31"/>
            <p:cNvSpPr/>
            <p:nvPr/>
          </p:nvSpPr>
          <p:spPr>
            <a:xfrm rot="5400000">
              <a:off x="954915" y="1693910"/>
              <a:ext cx="61964" cy="75296"/>
            </a:xfrm>
            <a:custGeom>
              <a:avLst/>
              <a:gdLst/>
              <a:ahLst/>
              <a:cxnLst/>
              <a:rect l="l" t="t" r="r" b="b"/>
              <a:pathLst>
                <a:path w="184308" h="160496" extrusionOk="0">
                  <a:moveTo>
                    <a:pt x="184309"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41" name="Google Shape;441;p31"/>
            <p:cNvSpPr/>
            <p:nvPr/>
          </p:nvSpPr>
          <p:spPr>
            <a:xfrm rot="5400000">
              <a:off x="954930" y="2034048"/>
              <a:ext cx="61934" cy="75296"/>
            </a:xfrm>
            <a:custGeom>
              <a:avLst/>
              <a:gdLst/>
              <a:ahLst/>
              <a:cxnLst/>
              <a:rect l="l" t="t" r="r" b="b"/>
              <a:pathLst>
                <a:path w="184213" h="160496" extrusionOk="0">
                  <a:moveTo>
                    <a:pt x="184213"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42" name="Google Shape;442;p31"/>
            <p:cNvSpPr/>
            <p:nvPr/>
          </p:nvSpPr>
          <p:spPr>
            <a:xfrm rot="5400000">
              <a:off x="954930" y="2374162"/>
              <a:ext cx="61934" cy="75296"/>
            </a:xfrm>
            <a:custGeom>
              <a:avLst/>
              <a:gdLst/>
              <a:ahLst/>
              <a:cxnLst/>
              <a:rect l="l" t="t" r="r" b="b"/>
              <a:pathLst>
                <a:path w="184213" h="160496" extrusionOk="0">
                  <a:moveTo>
                    <a:pt x="184214"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43" name="Google Shape;443;p31"/>
            <p:cNvSpPr/>
            <p:nvPr/>
          </p:nvSpPr>
          <p:spPr>
            <a:xfrm rot="5400000">
              <a:off x="954930" y="2714275"/>
              <a:ext cx="61934" cy="75296"/>
            </a:xfrm>
            <a:custGeom>
              <a:avLst/>
              <a:gdLst/>
              <a:ahLst/>
              <a:cxnLst/>
              <a:rect l="l" t="t" r="r" b="b"/>
              <a:pathLst>
                <a:path w="184213" h="160496" extrusionOk="0">
                  <a:moveTo>
                    <a:pt x="184214"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44" name="Google Shape;444;p31"/>
            <p:cNvSpPr/>
            <p:nvPr/>
          </p:nvSpPr>
          <p:spPr>
            <a:xfrm rot="5400000">
              <a:off x="788844" y="2880360"/>
              <a:ext cx="61934" cy="75296"/>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45" name="Google Shape;445;p31"/>
            <p:cNvSpPr/>
            <p:nvPr/>
          </p:nvSpPr>
          <p:spPr>
            <a:xfrm rot="5400000">
              <a:off x="788844" y="2540247"/>
              <a:ext cx="61934" cy="75296"/>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46" name="Google Shape;446;p31"/>
            <p:cNvSpPr/>
            <p:nvPr/>
          </p:nvSpPr>
          <p:spPr>
            <a:xfrm rot="5400000">
              <a:off x="788844" y="2200133"/>
              <a:ext cx="61934" cy="75296"/>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47" name="Google Shape;447;p31"/>
            <p:cNvSpPr/>
            <p:nvPr/>
          </p:nvSpPr>
          <p:spPr>
            <a:xfrm rot="5400000">
              <a:off x="788844" y="1859973"/>
              <a:ext cx="61934" cy="75296"/>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48" name="Google Shape;448;p31"/>
            <p:cNvSpPr/>
            <p:nvPr/>
          </p:nvSpPr>
          <p:spPr>
            <a:xfrm rot="5400000">
              <a:off x="788844" y="1519859"/>
              <a:ext cx="61934" cy="75296"/>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49" name="Google Shape;449;p31"/>
            <p:cNvSpPr/>
            <p:nvPr/>
          </p:nvSpPr>
          <p:spPr>
            <a:xfrm rot="5400000">
              <a:off x="788844" y="1179746"/>
              <a:ext cx="61934" cy="75296"/>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50" name="Google Shape;450;p31"/>
            <p:cNvSpPr/>
            <p:nvPr/>
          </p:nvSpPr>
          <p:spPr>
            <a:xfrm rot="5400000">
              <a:off x="788844" y="839633"/>
              <a:ext cx="61934" cy="75296"/>
            </a:xfrm>
            <a:custGeom>
              <a:avLst/>
              <a:gdLst/>
              <a:ahLst/>
              <a:cxnLst/>
              <a:rect l="l" t="t" r="r" b="b"/>
              <a:pathLst>
                <a:path w="184213" h="160496" extrusionOk="0">
                  <a:moveTo>
                    <a:pt x="0" y="0"/>
                  </a:moveTo>
                  <a:lnTo>
                    <a:pt x="184214"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51" name="Google Shape;451;p31"/>
            <p:cNvSpPr/>
            <p:nvPr/>
          </p:nvSpPr>
          <p:spPr>
            <a:xfrm rot="5400000">
              <a:off x="788844" y="499519"/>
              <a:ext cx="61934" cy="75296"/>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52" name="Google Shape;452;p31"/>
            <p:cNvSpPr/>
            <p:nvPr/>
          </p:nvSpPr>
          <p:spPr>
            <a:xfrm rot="5400000">
              <a:off x="788844" y="159405"/>
              <a:ext cx="61934" cy="75296"/>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53" name="Google Shape;453;p31"/>
            <p:cNvSpPr/>
            <p:nvPr/>
          </p:nvSpPr>
          <p:spPr>
            <a:xfrm rot="5400000">
              <a:off x="622758" y="-6680"/>
              <a:ext cx="61934" cy="75296"/>
            </a:xfrm>
            <a:custGeom>
              <a:avLst/>
              <a:gdLst/>
              <a:ahLst/>
              <a:cxnLst/>
              <a:rect l="l" t="t" r="r" b="b"/>
              <a:pathLst>
                <a:path w="184213" h="160496" extrusionOk="0">
                  <a:moveTo>
                    <a:pt x="184214"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54" name="Google Shape;454;p31"/>
            <p:cNvSpPr/>
            <p:nvPr/>
          </p:nvSpPr>
          <p:spPr>
            <a:xfrm rot="5400000">
              <a:off x="622758" y="333434"/>
              <a:ext cx="61934" cy="75296"/>
            </a:xfrm>
            <a:custGeom>
              <a:avLst/>
              <a:gdLst/>
              <a:ahLst/>
              <a:cxnLst/>
              <a:rect l="l" t="t" r="r" b="b"/>
              <a:pathLst>
                <a:path w="184213" h="160496" extrusionOk="0">
                  <a:moveTo>
                    <a:pt x="184214"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55" name="Google Shape;455;p31"/>
            <p:cNvSpPr/>
            <p:nvPr/>
          </p:nvSpPr>
          <p:spPr>
            <a:xfrm rot="5400000">
              <a:off x="622758" y="673547"/>
              <a:ext cx="61934" cy="75296"/>
            </a:xfrm>
            <a:custGeom>
              <a:avLst/>
              <a:gdLst/>
              <a:ahLst/>
              <a:cxnLst/>
              <a:rect l="l" t="t" r="r" b="b"/>
              <a:pathLst>
                <a:path w="184213" h="160496" extrusionOk="0">
                  <a:moveTo>
                    <a:pt x="184214"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56" name="Google Shape;456;p31"/>
            <p:cNvSpPr/>
            <p:nvPr/>
          </p:nvSpPr>
          <p:spPr>
            <a:xfrm rot="5400000">
              <a:off x="622758" y="1013660"/>
              <a:ext cx="61934" cy="75296"/>
            </a:xfrm>
            <a:custGeom>
              <a:avLst/>
              <a:gdLst/>
              <a:ahLst/>
              <a:cxnLst/>
              <a:rect l="l" t="t" r="r" b="b"/>
              <a:pathLst>
                <a:path w="184213" h="160496" extrusionOk="0">
                  <a:moveTo>
                    <a:pt x="184213"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57" name="Google Shape;457;p31"/>
            <p:cNvSpPr/>
            <p:nvPr/>
          </p:nvSpPr>
          <p:spPr>
            <a:xfrm rot="5400000">
              <a:off x="622758" y="1353774"/>
              <a:ext cx="61934" cy="75296"/>
            </a:xfrm>
            <a:custGeom>
              <a:avLst/>
              <a:gdLst/>
              <a:ahLst/>
              <a:cxnLst/>
              <a:rect l="l" t="t" r="r" b="b"/>
              <a:pathLst>
                <a:path w="184213" h="160496" extrusionOk="0">
                  <a:moveTo>
                    <a:pt x="184213"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58" name="Google Shape;458;p31"/>
            <p:cNvSpPr/>
            <p:nvPr/>
          </p:nvSpPr>
          <p:spPr>
            <a:xfrm rot="5400000">
              <a:off x="622743" y="1693910"/>
              <a:ext cx="61964" cy="75296"/>
            </a:xfrm>
            <a:custGeom>
              <a:avLst/>
              <a:gdLst/>
              <a:ahLst/>
              <a:cxnLst/>
              <a:rect l="l" t="t" r="r" b="b"/>
              <a:pathLst>
                <a:path w="184308" h="160496" extrusionOk="0">
                  <a:moveTo>
                    <a:pt x="184309"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59" name="Google Shape;459;p31"/>
            <p:cNvSpPr/>
            <p:nvPr/>
          </p:nvSpPr>
          <p:spPr>
            <a:xfrm rot="5400000">
              <a:off x="622758" y="2034048"/>
              <a:ext cx="61934" cy="75296"/>
            </a:xfrm>
            <a:custGeom>
              <a:avLst/>
              <a:gdLst/>
              <a:ahLst/>
              <a:cxnLst/>
              <a:rect l="l" t="t" r="r" b="b"/>
              <a:pathLst>
                <a:path w="184213" h="160496" extrusionOk="0">
                  <a:moveTo>
                    <a:pt x="184213"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60" name="Google Shape;460;p31"/>
            <p:cNvSpPr/>
            <p:nvPr/>
          </p:nvSpPr>
          <p:spPr>
            <a:xfrm rot="5400000">
              <a:off x="622758" y="2374162"/>
              <a:ext cx="61934" cy="75296"/>
            </a:xfrm>
            <a:custGeom>
              <a:avLst/>
              <a:gdLst/>
              <a:ahLst/>
              <a:cxnLst/>
              <a:rect l="l" t="t" r="r" b="b"/>
              <a:pathLst>
                <a:path w="184213" h="160496" extrusionOk="0">
                  <a:moveTo>
                    <a:pt x="184214"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61" name="Google Shape;461;p31"/>
            <p:cNvSpPr/>
            <p:nvPr/>
          </p:nvSpPr>
          <p:spPr>
            <a:xfrm rot="5400000">
              <a:off x="622758" y="2714275"/>
              <a:ext cx="61934" cy="75296"/>
            </a:xfrm>
            <a:custGeom>
              <a:avLst/>
              <a:gdLst/>
              <a:ahLst/>
              <a:cxnLst/>
              <a:rect l="l" t="t" r="r" b="b"/>
              <a:pathLst>
                <a:path w="184213" h="160496" extrusionOk="0">
                  <a:moveTo>
                    <a:pt x="184214"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62" name="Google Shape;462;p31"/>
            <p:cNvSpPr/>
            <p:nvPr/>
          </p:nvSpPr>
          <p:spPr>
            <a:xfrm rot="5400000">
              <a:off x="456672" y="2880360"/>
              <a:ext cx="61934" cy="75296"/>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63" name="Google Shape;463;p31"/>
            <p:cNvSpPr/>
            <p:nvPr/>
          </p:nvSpPr>
          <p:spPr>
            <a:xfrm rot="5400000">
              <a:off x="456672" y="2540247"/>
              <a:ext cx="61934" cy="75296"/>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64" name="Google Shape;464;p31"/>
            <p:cNvSpPr/>
            <p:nvPr/>
          </p:nvSpPr>
          <p:spPr>
            <a:xfrm rot="5400000">
              <a:off x="456672" y="2200133"/>
              <a:ext cx="61934" cy="75296"/>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65" name="Google Shape;465;p31"/>
            <p:cNvSpPr/>
            <p:nvPr/>
          </p:nvSpPr>
          <p:spPr>
            <a:xfrm rot="5400000">
              <a:off x="456672" y="1859973"/>
              <a:ext cx="61934" cy="75296"/>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66" name="Google Shape;466;p31"/>
            <p:cNvSpPr/>
            <p:nvPr/>
          </p:nvSpPr>
          <p:spPr>
            <a:xfrm rot="5400000">
              <a:off x="456672" y="1519859"/>
              <a:ext cx="61934" cy="75296"/>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67" name="Google Shape;467;p31"/>
            <p:cNvSpPr/>
            <p:nvPr/>
          </p:nvSpPr>
          <p:spPr>
            <a:xfrm rot="5400000">
              <a:off x="456672" y="1179746"/>
              <a:ext cx="61934" cy="75296"/>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68" name="Google Shape;468;p31"/>
            <p:cNvSpPr/>
            <p:nvPr/>
          </p:nvSpPr>
          <p:spPr>
            <a:xfrm rot="5400000">
              <a:off x="456672" y="839633"/>
              <a:ext cx="61934" cy="75296"/>
            </a:xfrm>
            <a:custGeom>
              <a:avLst/>
              <a:gdLst/>
              <a:ahLst/>
              <a:cxnLst/>
              <a:rect l="l" t="t" r="r" b="b"/>
              <a:pathLst>
                <a:path w="184213" h="160496" extrusionOk="0">
                  <a:moveTo>
                    <a:pt x="0" y="0"/>
                  </a:moveTo>
                  <a:lnTo>
                    <a:pt x="184214"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69" name="Google Shape;469;p31"/>
            <p:cNvSpPr/>
            <p:nvPr/>
          </p:nvSpPr>
          <p:spPr>
            <a:xfrm rot="5400000">
              <a:off x="456672" y="499519"/>
              <a:ext cx="61934" cy="75296"/>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70" name="Google Shape;470;p31"/>
            <p:cNvSpPr/>
            <p:nvPr/>
          </p:nvSpPr>
          <p:spPr>
            <a:xfrm rot="5400000">
              <a:off x="456672" y="159405"/>
              <a:ext cx="61934" cy="75296"/>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71" name="Google Shape;471;p31"/>
            <p:cNvSpPr/>
            <p:nvPr/>
          </p:nvSpPr>
          <p:spPr>
            <a:xfrm rot="5400000">
              <a:off x="290552" y="-6703"/>
              <a:ext cx="61934" cy="75341"/>
            </a:xfrm>
            <a:custGeom>
              <a:avLst/>
              <a:gdLst/>
              <a:ahLst/>
              <a:cxnLst/>
              <a:rect l="l" t="t" r="r" b="b"/>
              <a:pathLst>
                <a:path w="184213" h="160591" extrusionOk="0">
                  <a:moveTo>
                    <a:pt x="184214"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72" name="Google Shape;472;p31"/>
            <p:cNvSpPr/>
            <p:nvPr/>
          </p:nvSpPr>
          <p:spPr>
            <a:xfrm rot="5400000">
              <a:off x="290552" y="333411"/>
              <a:ext cx="61934" cy="75341"/>
            </a:xfrm>
            <a:custGeom>
              <a:avLst/>
              <a:gdLst/>
              <a:ahLst/>
              <a:cxnLst/>
              <a:rect l="l" t="t" r="r" b="b"/>
              <a:pathLst>
                <a:path w="184213" h="160591" extrusionOk="0">
                  <a:moveTo>
                    <a:pt x="184214"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73" name="Google Shape;473;p31"/>
            <p:cNvSpPr/>
            <p:nvPr/>
          </p:nvSpPr>
          <p:spPr>
            <a:xfrm rot="5400000">
              <a:off x="290552" y="673524"/>
              <a:ext cx="61934" cy="75341"/>
            </a:xfrm>
            <a:custGeom>
              <a:avLst/>
              <a:gdLst/>
              <a:ahLst/>
              <a:cxnLst/>
              <a:rect l="l" t="t" r="r" b="b"/>
              <a:pathLst>
                <a:path w="184213" h="160591" extrusionOk="0">
                  <a:moveTo>
                    <a:pt x="184214"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74" name="Google Shape;474;p31"/>
            <p:cNvSpPr/>
            <p:nvPr/>
          </p:nvSpPr>
          <p:spPr>
            <a:xfrm rot="5400000">
              <a:off x="290552" y="1013638"/>
              <a:ext cx="61934" cy="75341"/>
            </a:xfrm>
            <a:custGeom>
              <a:avLst/>
              <a:gdLst/>
              <a:ahLst/>
              <a:cxnLst/>
              <a:rect l="l" t="t" r="r" b="b"/>
              <a:pathLst>
                <a:path w="184213" h="160591" extrusionOk="0">
                  <a:moveTo>
                    <a:pt x="184213"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75" name="Google Shape;475;p31"/>
            <p:cNvSpPr/>
            <p:nvPr/>
          </p:nvSpPr>
          <p:spPr>
            <a:xfrm rot="5400000">
              <a:off x="290552" y="1353752"/>
              <a:ext cx="61934" cy="75341"/>
            </a:xfrm>
            <a:custGeom>
              <a:avLst/>
              <a:gdLst/>
              <a:ahLst/>
              <a:cxnLst/>
              <a:rect l="l" t="t" r="r" b="b"/>
              <a:pathLst>
                <a:path w="184213" h="160591" extrusionOk="0">
                  <a:moveTo>
                    <a:pt x="184213"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76" name="Google Shape;476;p31"/>
            <p:cNvSpPr/>
            <p:nvPr/>
          </p:nvSpPr>
          <p:spPr>
            <a:xfrm rot="5400000">
              <a:off x="290537" y="1693888"/>
              <a:ext cx="61966" cy="75341"/>
            </a:xfrm>
            <a:custGeom>
              <a:avLst/>
              <a:gdLst/>
              <a:ahLst/>
              <a:cxnLst/>
              <a:rect l="l" t="t" r="r" b="b"/>
              <a:pathLst>
                <a:path w="184308" h="160591" extrusionOk="0">
                  <a:moveTo>
                    <a:pt x="184309"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77" name="Google Shape;477;p31"/>
            <p:cNvSpPr/>
            <p:nvPr/>
          </p:nvSpPr>
          <p:spPr>
            <a:xfrm rot="5400000">
              <a:off x="290552" y="2034025"/>
              <a:ext cx="61934" cy="75341"/>
            </a:xfrm>
            <a:custGeom>
              <a:avLst/>
              <a:gdLst/>
              <a:ahLst/>
              <a:cxnLst/>
              <a:rect l="l" t="t" r="r" b="b"/>
              <a:pathLst>
                <a:path w="184213" h="160591" extrusionOk="0">
                  <a:moveTo>
                    <a:pt x="184213"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78" name="Google Shape;478;p31"/>
            <p:cNvSpPr/>
            <p:nvPr/>
          </p:nvSpPr>
          <p:spPr>
            <a:xfrm rot="5400000">
              <a:off x="290552" y="2374139"/>
              <a:ext cx="61934" cy="75341"/>
            </a:xfrm>
            <a:custGeom>
              <a:avLst/>
              <a:gdLst/>
              <a:ahLst/>
              <a:cxnLst/>
              <a:rect l="l" t="t" r="r" b="b"/>
              <a:pathLst>
                <a:path w="184213" h="160591" extrusionOk="0">
                  <a:moveTo>
                    <a:pt x="184214"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79" name="Google Shape;479;p31"/>
            <p:cNvSpPr/>
            <p:nvPr/>
          </p:nvSpPr>
          <p:spPr>
            <a:xfrm rot="5400000">
              <a:off x="290552" y="2714252"/>
              <a:ext cx="61934" cy="75341"/>
            </a:xfrm>
            <a:custGeom>
              <a:avLst/>
              <a:gdLst/>
              <a:ahLst/>
              <a:cxnLst/>
              <a:rect l="l" t="t" r="r" b="b"/>
              <a:pathLst>
                <a:path w="184213" h="160591" extrusionOk="0">
                  <a:moveTo>
                    <a:pt x="184214"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80" name="Google Shape;480;p31"/>
            <p:cNvSpPr/>
            <p:nvPr/>
          </p:nvSpPr>
          <p:spPr>
            <a:xfrm rot="5400000">
              <a:off x="124429" y="2880360"/>
              <a:ext cx="61934" cy="75296"/>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81" name="Google Shape;481;p31"/>
            <p:cNvSpPr/>
            <p:nvPr/>
          </p:nvSpPr>
          <p:spPr>
            <a:xfrm rot="5400000">
              <a:off x="124429" y="2540247"/>
              <a:ext cx="61934" cy="75296"/>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82" name="Google Shape;482;p31"/>
            <p:cNvSpPr/>
            <p:nvPr/>
          </p:nvSpPr>
          <p:spPr>
            <a:xfrm rot="5400000">
              <a:off x="124429" y="2200133"/>
              <a:ext cx="61934" cy="75296"/>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83" name="Google Shape;483;p31"/>
            <p:cNvSpPr/>
            <p:nvPr/>
          </p:nvSpPr>
          <p:spPr>
            <a:xfrm rot="5400000">
              <a:off x="124429" y="1859973"/>
              <a:ext cx="61934" cy="75296"/>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84" name="Google Shape;484;p31"/>
            <p:cNvSpPr/>
            <p:nvPr/>
          </p:nvSpPr>
          <p:spPr>
            <a:xfrm rot="5400000">
              <a:off x="124429" y="1519859"/>
              <a:ext cx="61934" cy="75296"/>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85" name="Google Shape;485;p31"/>
            <p:cNvSpPr/>
            <p:nvPr/>
          </p:nvSpPr>
          <p:spPr>
            <a:xfrm rot="5400000">
              <a:off x="124429" y="1179746"/>
              <a:ext cx="61934" cy="75296"/>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86" name="Google Shape;486;p31"/>
            <p:cNvSpPr/>
            <p:nvPr/>
          </p:nvSpPr>
          <p:spPr>
            <a:xfrm rot="5400000">
              <a:off x="124429" y="839633"/>
              <a:ext cx="61934" cy="75296"/>
            </a:xfrm>
            <a:custGeom>
              <a:avLst/>
              <a:gdLst/>
              <a:ahLst/>
              <a:cxnLst/>
              <a:rect l="l" t="t" r="r" b="b"/>
              <a:pathLst>
                <a:path w="184213" h="160496" extrusionOk="0">
                  <a:moveTo>
                    <a:pt x="0" y="0"/>
                  </a:moveTo>
                  <a:lnTo>
                    <a:pt x="184214"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87" name="Google Shape;487;p31"/>
            <p:cNvSpPr/>
            <p:nvPr/>
          </p:nvSpPr>
          <p:spPr>
            <a:xfrm rot="5400000">
              <a:off x="124429" y="499519"/>
              <a:ext cx="61934" cy="75296"/>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88" name="Google Shape;488;p31"/>
            <p:cNvSpPr/>
            <p:nvPr/>
          </p:nvSpPr>
          <p:spPr>
            <a:xfrm rot="5400000">
              <a:off x="124429" y="159405"/>
              <a:ext cx="61934" cy="75296"/>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89" name="Google Shape;489;p31"/>
            <p:cNvSpPr/>
            <p:nvPr/>
          </p:nvSpPr>
          <p:spPr>
            <a:xfrm rot="5400000">
              <a:off x="2948028" y="-6680"/>
              <a:ext cx="61934" cy="75296"/>
            </a:xfrm>
            <a:custGeom>
              <a:avLst/>
              <a:gdLst/>
              <a:ahLst/>
              <a:cxnLst/>
              <a:rect l="l" t="t" r="r" b="b"/>
              <a:pathLst>
                <a:path w="184213" h="160496" extrusionOk="0">
                  <a:moveTo>
                    <a:pt x="184214" y="0"/>
                  </a:moveTo>
                  <a:lnTo>
                    <a:pt x="0" y="160496"/>
                  </a:lnTo>
                </a:path>
              </a:pathLst>
            </a:custGeom>
            <a:noFill/>
            <a:ln w="11425" cap="rnd" cmpd="sng">
              <a:solidFill>
                <a:schemeClr val="accent1">
                  <a:alpha val="89411"/>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90" name="Google Shape;490;p31"/>
            <p:cNvSpPr/>
            <p:nvPr/>
          </p:nvSpPr>
          <p:spPr>
            <a:xfrm rot="5400000">
              <a:off x="2948028" y="333434"/>
              <a:ext cx="61934" cy="75296"/>
            </a:xfrm>
            <a:custGeom>
              <a:avLst/>
              <a:gdLst/>
              <a:ahLst/>
              <a:cxnLst/>
              <a:rect l="l" t="t" r="r" b="b"/>
              <a:pathLst>
                <a:path w="184213" h="160496" extrusionOk="0">
                  <a:moveTo>
                    <a:pt x="184214" y="0"/>
                  </a:moveTo>
                  <a:lnTo>
                    <a:pt x="0" y="160496"/>
                  </a:lnTo>
                </a:path>
              </a:pathLst>
            </a:custGeom>
            <a:noFill/>
            <a:ln w="11425" cap="rnd" cmpd="sng">
              <a:solidFill>
                <a:schemeClr val="accent1">
                  <a:alpha val="89411"/>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91" name="Google Shape;491;p31"/>
            <p:cNvSpPr/>
            <p:nvPr/>
          </p:nvSpPr>
          <p:spPr>
            <a:xfrm rot="5400000">
              <a:off x="2948028" y="673547"/>
              <a:ext cx="61934" cy="75296"/>
            </a:xfrm>
            <a:custGeom>
              <a:avLst/>
              <a:gdLst/>
              <a:ahLst/>
              <a:cxnLst/>
              <a:rect l="l" t="t" r="r" b="b"/>
              <a:pathLst>
                <a:path w="184213" h="160496" extrusionOk="0">
                  <a:moveTo>
                    <a:pt x="184214" y="0"/>
                  </a:moveTo>
                  <a:lnTo>
                    <a:pt x="0" y="160496"/>
                  </a:lnTo>
                </a:path>
              </a:pathLst>
            </a:custGeom>
            <a:noFill/>
            <a:ln w="11425" cap="rnd" cmpd="sng">
              <a:solidFill>
                <a:schemeClr val="accent1">
                  <a:alpha val="89411"/>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92" name="Google Shape;492;p31"/>
            <p:cNvSpPr/>
            <p:nvPr/>
          </p:nvSpPr>
          <p:spPr>
            <a:xfrm rot="5400000">
              <a:off x="2948028" y="1013660"/>
              <a:ext cx="61934" cy="75296"/>
            </a:xfrm>
            <a:custGeom>
              <a:avLst/>
              <a:gdLst/>
              <a:ahLst/>
              <a:cxnLst/>
              <a:rect l="l" t="t" r="r" b="b"/>
              <a:pathLst>
                <a:path w="184213" h="160496" extrusionOk="0">
                  <a:moveTo>
                    <a:pt x="184213" y="0"/>
                  </a:moveTo>
                  <a:lnTo>
                    <a:pt x="0" y="160496"/>
                  </a:lnTo>
                </a:path>
              </a:pathLst>
            </a:custGeom>
            <a:noFill/>
            <a:ln w="11425" cap="rnd" cmpd="sng">
              <a:solidFill>
                <a:schemeClr val="accent1">
                  <a:alpha val="89411"/>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93" name="Google Shape;493;p31"/>
            <p:cNvSpPr/>
            <p:nvPr/>
          </p:nvSpPr>
          <p:spPr>
            <a:xfrm rot="5400000">
              <a:off x="2948028" y="1353774"/>
              <a:ext cx="61934" cy="75296"/>
            </a:xfrm>
            <a:custGeom>
              <a:avLst/>
              <a:gdLst/>
              <a:ahLst/>
              <a:cxnLst/>
              <a:rect l="l" t="t" r="r" b="b"/>
              <a:pathLst>
                <a:path w="184213" h="160496" extrusionOk="0">
                  <a:moveTo>
                    <a:pt x="184213" y="0"/>
                  </a:moveTo>
                  <a:lnTo>
                    <a:pt x="0" y="160496"/>
                  </a:lnTo>
                </a:path>
              </a:pathLst>
            </a:custGeom>
            <a:noFill/>
            <a:ln w="11425" cap="rnd" cmpd="sng">
              <a:solidFill>
                <a:schemeClr val="accent1">
                  <a:alpha val="89411"/>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94" name="Google Shape;494;p31"/>
            <p:cNvSpPr/>
            <p:nvPr/>
          </p:nvSpPr>
          <p:spPr>
            <a:xfrm rot="5400000">
              <a:off x="2948013" y="1693910"/>
              <a:ext cx="61964" cy="75296"/>
            </a:xfrm>
            <a:custGeom>
              <a:avLst/>
              <a:gdLst/>
              <a:ahLst/>
              <a:cxnLst/>
              <a:rect l="l" t="t" r="r" b="b"/>
              <a:pathLst>
                <a:path w="184308" h="160496" extrusionOk="0">
                  <a:moveTo>
                    <a:pt x="184309" y="0"/>
                  </a:moveTo>
                  <a:lnTo>
                    <a:pt x="0" y="160496"/>
                  </a:lnTo>
                </a:path>
              </a:pathLst>
            </a:custGeom>
            <a:noFill/>
            <a:ln w="11425" cap="rnd" cmpd="sng">
              <a:solidFill>
                <a:schemeClr val="accent1">
                  <a:alpha val="89411"/>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95" name="Google Shape;495;p31"/>
            <p:cNvSpPr/>
            <p:nvPr/>
          </p:nvSpPr>
          <p:spPr>
            <a:xfrm rot="5400000">
              <a:off x="2948028" y="2034048"/>
              <a:ext cx="61934" cy="75296"/>
            </a:xfrm>
            <a:custGeom>
              <a:avLst/>
              <a:gdLst/>
              <a:ahLst/>
              <a:cxnLst/>
              <a:rect l="l" t="t" r="r" b="b"/>
              <a:pathLst>
                <a:path w="184213" h="160496" extrusionOk="0">
                  <a:moveTo>
                    <a:pt x="184213" y="0"/>
                  </a:moveTo>
                  <a:lnTo>
                    <a:pt x="0" y="160496"/>
                  </a:lnTo>
                </a:path>
              </a:pathLst>
            </a:custGeom>
            <a:noFill/>
            <a:ln w="11425" cap="rnd" cmpd="sng">
              <a:solidFill>
                <a:schemeClr val="accent1">
                  <a:alpha val="89411"/>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96" name="Google Shape;496;p31"/>
            <p:cNvSpPr/>
            <p:nvPr/>
          </p:nvSpPr>
          <p:spPr>
            <a:xfrm rot="5400000">
              <a:off x="2948028" y="2374162"/>
              <a:ext cx="61934" cy="75296"/>
            </a:xfrm>
            <a:custGeom>
              <a:avLst/>
              <a:gdLst/>
              <a:ahLst/>
              <a:cxnLst/>
              <a:rect l="l" t="t" r="r" b="b"/>
              <a:pathLst>
                <a:path w="184213" h="160496" extrusionOk="0">
                  <a:moveTo>
                    <a:pt x="184214" y="0"/>
                  </a:moveTo>
                  <a:lnTo>
                    <a:pt x="0" y="160496"/>
                  </a:lnTo>
                </a:path>
              </a:pathLst>
            </a:custGeom>
            <a:noFill/>
            <a:ln w="11425" cap="rnd" cmpd="sng">
              <a:solidFill>
                <a:schemeClr val="accent1">
                  <a:alpha val="89411"/>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97" name="Google Shape;497;p31"/>
            <p:cNvSpPr/>
            <p:nvPr/>
          </p:nvSpPr>
          <p:spPr>
            <a:xfrm rot="5400000">
              <a:off x="2948028" y="2714275"/>
              <a:ext cx="61934" cy="75296"/>
            </a:xfrm>
            <a:custGeom>
              <a:avLst/>
              <a:gdLst/>
              <a:ahLst/>
              <a:cxnLst/>
              <a:rect l="l" t="t" r="r" b="b"/>
              <a:pathLst>
                <a:path w="184213" h="160496" extrusionOk="0">
                  <a:moveTo>
                    <a:pt x="184214" y="0"/>
                  </a:moveTo>
                  <a:lnTo>
                    <a:pt x="0" y="160496"/>
                  </a:lnTo>
                </a:path>
              </a:pathLst>
            </a:custGeom>
            <a:noFill/>
            <a:ln w="11425" cap="rnd" cmpd="sng">
              <a:solidFill>
                <a:schemeClr val="accent1">
                  <a:alpha val="89411"/>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98" name="Google Shape;498;p31"/>
            <p:cNvSpPr/>
            <p:nvPr/>
          </p:nvSpPr>
          <p:spPr>
            <a:xfrm rot="5400000">
              <a:off x="2781941" y="2880360"/>
              <a:ext cx="61934" cy="75296"/>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99" name="Google Shape;499;p31"/>
            <p:cNvSpPr/>
            <p:nvPr/>
          </p:nvSpPr>
          <p:spPr>
            <a:xfrm rot="5400000">
              <a:off x="2781941" y="2540247"/>
              <a:ext cx="61934" cy="75296"/>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00" name="Google Shape;500;p31"/>
            <p:cNvSpPr/>
            <p:nvPr/>
          </p:nvSpPr>
          <p:spPr>
            <a:xfrm rot="5400000">
              <a:off x="2781941" y="2200133"/>
              <a:ext cx="61934" cy="75296"/>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01" name="Google Shape;501;p31"/>
            <p:cNvSpPr/>
            <p:nvPr/>
          </p:nvSpPr>
          <p:spPr>
            <a:xfrm rot="5400000">
              <a:off x="2781941" y="1859973"/>
              <a:ext cx="61934" cy="75296"/>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02" name="Google Shape;502;p31"/>
            <p:cNvSpPr/>
            <p:nvPr/>
          </p:nvSpPr>
          <p:spPr>
            <a:xfrm rot="5400000">
              <a:off x="2781941" y="1519859"/>
              <a:ext cx="61934" cy="75296"/>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03" name="Google Shape;503;p31"/>
            <p:cNvSpPr/>
            <p:nvPr/>
          </p:nvSpPr>
          <p:spPr>
            <a:xfrm rot="5400000">
              <a:off x="2781941" y="1179746"/>
              <a:ext cx="61934" cy="75296"/>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04" name="Google Shape;504;p31"/>
            <p:cNvSpPr/>
            <p:nvPr/>
          </p:nvSpPr>
          <p:spPr>
            <a:xfrm rot="5400000">
              <a:off x="2781941" y="839633"/>
              <a:ext cx="61934" cy="75296"/>
            </a:xfrm>
            <a:custGeom>
              <a:avLst/>
              <a:gdLst/>
              <a:ahLst/>
              <a:cxnLst/>
              <a:rect l="l" t="t" r="r" b="b"/>
              <a:pathLst>
                <a:path w="184213" h="160496" extrusionOk="0">
                  <a:moveTo>
                    <a:pt x="0" y="0"/>
                  </a:moveTo>
                  <a:lnTo>
                    <a:pt x="184214"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05" name="Google Shape;505;p31"/>
            <p:cNvSpPr/>
            <p:nvPr/>
          </p:nvSpPr>
          <p:spPr>
            <a:xfrm rot="5400000">
              <a:off x="2781941" y="499519"/>
              <a:ext cx="61934" cy="75296"/>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06" name="Google Shape;506;p31"/>
            <p:cNvSpPr/>
            <p:nvPr/>
          </p:nvSpPr>
          <p:spPr>
            <a:xfrm rot="5400000">
              <a:off x="2781941" y="159405"/>
              <a:ext cx="61934" cy="75296"/>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07" name="Google Shape;507;p31"/>
            <p:cNvSpPr/>
            <p:nvPr/>
          </p:nvSpPr>
          <p:spPr>
            <a:xfrm rot="5400000">
              <a:off x="3114113" y="3534817"/>
              <a:ext cx="61934" cy="75296"/>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08" name="Google Shape;508;p31"/>
            <p:cNvSpPr/>
            <p:nvPr/>
          </p:nvSpPr>
          <p:spPr>
            <a:xfrm rot="5400000">
              <a:off x="3114113" y="3194702"/>
              <a:ext cx="61934" cy="75296"/>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09" name="Google Shape;509;p31"/>
            <p:cNvSpPr/>
            <p:nvPr/>
          </p:nvSpPr>
          <p:spPr>
            <a:xfrm rot="5400000">
              <a:off x="3114113" y="2880360"/>
              <a:ext cx="61934" cy="75296"/>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10" name="Google Shape;510;p31"/>
            <p:cNvSpPr/>
            <p:nvPr/>
          </p:nvSpPr>
          <p:spPr>
            <a:xfrm rot="5400000">
              <a:off x="3114113" y="2540247"/>
              <a:ext cx="61934" cy="75296"/>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11" name="Google Shape;511;p31"/>
            <p:cNvSpPr/>
            <p:nvPr/>
          </p:nvSpPr>
          <p:spPr>
            <a:xfrm rot="5400000">
              <a:off x="3114113" y="2200133"/>
              <a:ext cx="61934" cy="75296"/>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12" name="Google Shape;512;p31"/>
            <p:cNvSpPr/>
            <p:nvPr/>
          </p:nvSpPr>
          <p:spPr>
            <a:xfrm rot="5400000">
              <a:off x="3114113" y="1859973"/>
              <a:ext cx="61934" cy="75296"/>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13" name="Google Shape;513;p31"/>
            <p:cNvSpPr/>
            <p:nvPr/>
          </p:nvSpPr>
          <p:spPr>
            <a:xfrm rot="5400000">
              <a:off x="3114113" y="1519859"/>
              <a:ext cx="61934" cy="75296"/>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14" name="Google Shape;514;p31"/>
            <p:cNvSpPr/>
            <p:nvPr/>
          </p:nvSpPr>
          <p:spPr>
            <a:xfrm rot="5400000">
              <a:off x="3114113" y="1179746"/>
              <a:ext cx="61934" cy="75296"/>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15" name="Google Shape;515;p31"/>
            <p:cNvSpPr/>
            <p:nvPr/>
          </p:nvSpPr>
          <p:spPr>
            <a:xfrm rot="5400000">
              <a:off x="3114113" y="839633"/>
              <a:ext cx="61934" cy="75296"/>
            </a:xfrm>
            <a:custGeom>
              <a:avLst/>
              <a:gdLst/>
              <a:ahLst/>
              <a:cxnLst/>
              <a:rect l="l" t="t" r="r" b="b"/>
              <a:pathLst>
                <a:path w="184213" h="160496" extrusionOk="0">
                  <a:moveTo>
                    <a:pt x="0" y="0"/>
                  </a:moveTo>
                  <a:lnTo>
                    <a:pt x="184214"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16" name="Google Shape;516;p31"/>
            <p:cNvSpPr/>
            <p:nvPr/>
          </p:nvSpPr>
          <p:spPr>
            <a:xfrm rot="5400000">
              <a:off x="3114113" y="499519"/>
              <a:ext cx="61934" cy="75296"/>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17" name="Google Shape;517;p31"/>
            <p:cNvSpPr/>
            <p:nvPr/>
          </p:nvSpPr>
          <p:spPr>
            <a:xfrm rot="5400000">
              <a:off x="3114113" y="159405"/>
              <a:ext cx="61934" cy="75296"/>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grpSp>
      <p:sp>
        <p:nvSpPr>
          <p:cNvPr id="518" name="Google Shape;518;p31"/>
          <p:cNvSpPr txBox="1">
            <a:spLocks noGrp="1"/>
          </p:cNvSpPr>
          <p:nvPr>
            <p:ph type="sldNum" idx="12"/>
          </p:nvPr>
        </p:nvSpPr>
        <p:spPr>
          <a:xfrm>
            <a:off x="8353404" y="4630341"/>
            <a:ext cx="565735" cy="317673"/>
          </a:xfrm>
          <a:prstGeom prst="rect">
            <a:avLst/>
          </a:prstGeom>
          <a:noFill/>
          <a:ln>
            <a:noFill/>
          </a:ln>
        </p:spPr>
        <p:txBody>
          <a:bodyPr spcFirstLastPara="1" wrap="square" lIns="0" tIns="45700" rIns="0" bIns="45700" anchor="ctr" anchorCtr="0">
            <a:noAutofit/>
          </a:bodyPr>
          <a:lstStyle>
            <a:lvl1pPr marL="0" marR="0" lvl="0" indent="0" algn="r">
              <a:lnSpc>
                <a:spcPct val="100000"/>
              </a:lnSpc>
              <a:spcBef>
                <a:spcPts val="0"/>
              </a:spcBef>
              <a:spcAft>
                <a:spcPts val="0"/>
              </a:spcAft>
              <a:buClr>
                <a:srgbClr val="000000"/>
              </a:buClr>
              <a:buSzPts val="3300"/>
              <a:buFont typeface="Arial"/>
              <a:buNone/>
              <a:defRPr sz="3300" b="1" i="0" u="none" strike="noStrike" cap="none">
                <a:solidFill>
                  <a:schemeClr val="accent1"/>
                </a:solidFill>
                <a:latin typeface="Quattrocento Sans"/>
                <a:ea typeface="Quattrocento Sans"/>
                <a:cs typeface="Quattrocento Sans"/>
                <a:sym typeface="Quattrocento Sans"/>
              </a:defRPr>
            </a:lvl1pPr>
            <a:lvl2pPr marL="0" marR="0" lvl="1" indent="0" algn="r">
              <a:lnSpc>
                <a:spcPct val="100000"/>
              </a:lnSpc>
              <a:spcBef>
                <a:spcPts val="0"/>
              </a:spcBef>
              <a:spcAft>
                <a:spcPts val="0"/>
              </a:spcAft>
              <a:buClr>
                <a:srgbClr val="000000"/>
              </a:buClr>
              <a:buSzPts val="3300"/>
              <a:buFont typeface="Arial"/>
              <a:buNone/>
              <a:defRPr sz="3300" b="1" i="0" u="none" strike="noStrike" cap="none">
                <a:solidFill>
                  <a:schemeClr val="accent1"/>
                </a:solidFill>
                <a:latin typeface="Quattrocento Sans"/>
                <a:ea typeface="Quattrocento Sans"/>
                <a:cs typeface="Quattrocento Sans"/>
                <a:sym typeface="Quattrocento Sans"/>
              </a:defRPr>
            </a:lvl2pPr>
            <a:lvl3pPr marL="0" marR="0" lvl="2" indent="0" algn="r">
              <a:lnSpc>
                <a:spcPct val="100000"/>
              </a:lnSpc>
              <a:spcBef>
                <a:spcPts val="0"/>
              </a:spcBef>
              <a:spcAft>
                <a:spcPts val="0"/>
              </a:spcAft>
              <a:buClr>
                <a:srgbClr val="000000"/>
              </a:buClr>
              <a:buSzPts val="3300"/>
              <a:buFont typeface="Arial"/>
              <a:buNone/>
              <a:defRPr sz="3300" b="1" i="0" u="none" strike="noStrike" cap="none">
                <a:solidFill>
                  <a:schemeClr val="accent1"/>
                </a:solidFill>
                <a:latin typeface="Quattrocento Sans"/>
                <a:ea typeface="Quattrocento Sans"/>
                <a:cs typeface="Quattrocento Sans"/>
                <a:sym typeface="Quattrocento Sans"/>
              </a:defRPr>
            </a:lvl3pPr>
            <a:lvl4pPr marL="0" marR="0" lvl="3" indent="0" algn="r">
              <a:lnSpc>
                <a:spcPct val="100000"/>
              </a:lnSpc>
              <a:spcBef>
                <a:spcPts val="0"/>
              </a:spcBef>
              <a:spcAft>
                <a:spcPts val="0"/>
              </a:spcAft>
              <a:buClr>
                <a:srgbClr val="000000"/>
              </a:buClr>
              <a:buSzPts val="3300"/>
              <a:buFont typeface="Arial"/>
              <a:buNone/>
              <a:defRPr sz="3300" b="1" i="0" u="none" strike="noStrike" cap="none">
                <a:solidFill>
                  <a:schemeClr val="accent1"/>
                </a:solidFill>
                <a:latin typeface="Quattrocento Sans"/>
                <a:ea typeface="Quattrocento Sans"/>
                <a:cs typeface="Quattrocento Sans"/>
                <a:sym typeface="Quattrocento Sans"/>
              </a:defRPr>
            </a:lvl4pPr>
            <a:lvl5pPr marL="0" marR="0" lvl="4" indent="0" algn="r">
              <a:lnSpc>
                <a:spcPct val="100000"/>
              </a:lnSpc>
              <a:spcBef>
                <a:spcPts val="0"/>
              </a:spcBef>
              <a:spcAft>
                <a:spcPts val="0"/>
              </a:spcAft>
              <a:buClr>
                <a:srgbClr val="000000"/>
              </a:buClr>
              <a:buSzPts val="3300"/>
              <a:buFont typeface="Arial"/>
              <a:buNone/>
              <a:defRPr sz="3300" b="1" i="0" u="none" strike="noStrike" cap="none">
                <a:solidFill>
                  <a:schemeClr val="accent1"/>
                </a:solidFill>
                <a:latin typeface="Quattrocento Sans"/>
                <a:ea typeface="Quattrocento Sans"/>
                <a:cs typeface="Quattrocento Sans"/>
                <a:sym typeface="Quattrocento Sans"/>
              </a:defRPr>
            </a:lvl5pPr>
            <a:lvl6pPr marL="0" marR="0" lvl="5" indent="0" algn="r">
              <a:lnSpc>
                <a:spcPct val="100000"/>
              </a:lnSpc>
              <a:spcBef>
                <a:spcPts val="0"/>
              </a:spcBef>
              <a:spcAft>
                <a:spcPts val="0"/>
              </a:spcAft>
              <a:buClr>
                <a:srgbClr val="000000"/>
              </a:buClr>
              <a:buSzPts val="3300"/>
              <a:buFont typeface="Arial"/>
              <a:buNone/>
              <a:defRPr sz="3300" b="1" i="0" u="none" strike="noStrike" cap="none">
                <a:solidFill>
                  <a:schemeClr val="accent1"/>
                </a:solidFill>
                <a:latin typeface="Quattrocento Sans"/>
                <a:ea typeface="Quattrocento Sans"/>
                <a:cs typeface="Quattrocento Sans"/>
                <a:sym typeface="Quattrocento Sans"/>
              </a:defRPr>
            </a:lvl6pPr>
            <a:lvl7pPr marL="0" marR="0" lvl="6" indent="0" algn="r">
              <a:lnSpc>
                <a:spcPct val="100000"/>
              </a:lnSpc>
              <a:spcBef>
                <a:spcPts val="0"/>
              </a:spcBef>
              <a:spcAft>
                <a:spcPts val="0"/>
              </a:spcAft>
              <a:buClr>
                <a:srgbClr val="000000"/>
              </a:buClr>
              <a:buSzPts val="3300"/>
              <a:buFont typeface="Arial"/>
              <a:buNone/>
              <a:defRPr sz="3300" b="1" i="0" u="none" strike="noStrike" cap="none">
                <a:solidFill>
                  <a:schemeClr val="accent1"/>
                </a:solidFill>
                <a:latin typeface="Quattrocento Sans"/>
                <a:ea typeface="Quattrocento Sans"/>
                <a:cs typeface="Quattrocento Sans"/>
                <a:sym typeface="Quattrocento Sans"/>
              </a:defRPr>
            </a:lvl7pPr>
            <a:lvl8pPr marL="0" marR="0" lvl="7" indent="0" algn="r">
              <a:lnSpc>
                <a:spcPct val="100000"/>
              </a:lnSpc>
              <a:spcBef>
                <a:spcPts val="0"/>
              </a:spcBef>
              <a:spcAft>
                <a:spcPts val="0"/>
              </a:spcAft>
              <a:buClr>
                <a:srgbClr val="000000"/>
              </a:buClr>
              <a:buSzPts val="3300"/>
              <a:buFont typeface="Arial"/>
              <a:buNone/>
              <a:defRPr sz="3300" b="1" i="0" u="none" strike="noStrike" cap="none">
                <a:solidFill>
                  <a:schemeClr val="accent1"/>
                </a:solidFill>
                <a:latin typeface="Quattrocento Sans"/>
                <a:ea typeface="Quattrocento Sans"/>
                <a:cs typeface="Quattrocento Sans"/>
                <a:sym typeface="Quattrocento Sans"/>
              </a:defRPr>
            </a:lvl8pPr>
            <a:lvl9pPr marL="0" marR="0" lvl="8" indent="0" algn="r">
              <a:lnSpc>
                <a:spcPct val="100000"/>
              </a:lnSpc>
              <a:spcBef>
                <a:spcPts val="0"/>
              </a:spcBef>
              <a:spcAft>
                <a:spcPts val="0"/>
              </a:spcAft>
              <a:buClr>
                <a:srgbClr val="000000"/>
              </a:buClr>
              <a:buSzPts val="3300"/>
              <a:buFont typeface="Arial"/>
              <a:buNone/>
              <a:defRPr sz="3300" b="1" i="0" u="none" strike="noStrike" cap="none">
                <a:solidFill>
                  <a:schemeClr val="accent1"/>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
              <a:t>‹#›</a:t>
            </a:fld>
            <a:endParaRPr/>
          </a:p>
        </p:txBody>
      </p:sp>
      <p:sp>
        <p:nvSpPr>
          <p:cNvPr id="519" name="Google Shape;519;p31"/>
          <p:cNvSpPr txBox="1">
            <a:spLocks noGrp="1"/>
          </p:cNvSpPr>
          <p:nvPr>
            <p:ph type="ftr" idx="11"/>
          </p:nvPr>
        </p:nvSpPr>
        <p:spPr>
          <a:xfrm>
            <a:off x="466474" y="4667807"/>
            <a:ext cx="2895600" cy="273844"/>
          </a:xfrm>
          <a:prstGeom prst="rect">
            <a:avLst/>
          </a:prstGeom>
          <a:noFill/>
          <a:ln>
            <a:noFill/>
          </a:ln>
        </p:spPr>
        <p:txBody>
          <a:bodyPr spcFirstLastPara="1" wrap="square" lIns="0" tIns="45700" rIns="0" bIns="45700" anchor="ctr" anchorCtr="0">
            <a:noAutofit/>
          </a:bodyPr>
          <a:lstStyle>
            <a:lvl1pPr lvl="0" algn="l">
              <a:lnSpc>
                <a:spcPct val="100000"/>
              </a:lnSpc>
              <a:spcBef>
                <a:spcPts val="0"/>
              </a:spcBef>
              <a:spcAft>
                <a:spcPts val="0"/>
              </a:spcAft>
              <a:buSzPts val="1100"/>
              <a:buNone/>
              <a:defRPr>
                <a:solidFill>
                  <a:srgbClr val="A5A5A5"/>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520" name="Google Shape;520;p31"/>
          <p:cNvSpPr>
            <a:spLocks noGrp="1"/>
          </p:cNvSpPr>
          <p:nvPr>
            <p:ph type="pic" idx="2"/>
          </p:nvPr>
        </p:nvSpPr>
        <p:spPr>
          <a:xfrm>
            <a:off x="952655" y="789551"/>
            <a:ext cx="2322863" cy="3564396"/>
          </a:xfrm>
          <a:prstGeom prst="rect">
            <a:avLst/>
          </a:prstGeom>
          <a:noFill/>
          <a:ln>
            <a:noFill/>
          </a:ln>
        </p:spPr>
      </p:sp>
      <p:sp>
        <p:nvSpPr>
          <p:cNvPr id="521" name="Google Shape;521;p31"/>
          <p:cNvSpPr/>
          <p:nvPr/>
        </p:nvSpPr>
        <p:spPr>
          <a:xfrm>
            <a:off x="9061061" y="4542761"/>
            <a:ext cx="82939" cy="519097"/>
          </a:xfrm>
          <a:prstGeom prst="rect">
            <a:avLst/>
          </a:prstGeom>
          <a:solidFill>
            <a:srgbClr val="D8D8D8"/>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Quattrocento Sans"/>
              <a:ea typeface="Quattrocento Sans"/>
              <a:cs typeface="Quattrocento Sans"/>
              <a:sym typeface="Quattrocento Sans"/>
            </a:endParaRPr>
          </a:p>
        </p:txBody>
      </p:sp>
      <p:pic>
        <p:nvPicPr>
          <p:cNvPr id="522" name="Google Shape;522;p31" descr="A picture containing symbol, font, logo, graphics&#10;&#10;Description automatically generated"/>
          <p:cNvPicPr preferRelativeResize="0"/>
          <p:nvPr/>
        </p:nvPicPr>
        <p:blipFill rotWithShape="1">
          <a:blip r:embed="rId2">
            <a:alphaModFix/>
          </a:blip>
          <a:srcRect/>
          <a:stretch/>
        </p:blipFill>
        <p:spPr>
          <a:xfrm>
            <a:off x="8329489" y="139958"/>
            <a:ext cx="622897" cy="615239"/>
          </a:xfrm>
          <a:prstGeom prst="rect">
            <a:avLst/>
          </a:prstGeom>
          <a:noFill/>
          <a:ln>
            <a:noFill/>
          </a:ln>
        </p:spPr>
      </p:pic>
      <p:sp>
        <p:nvSpPr>
          <p:cNvPr id="523" name="Google Shape;523;p31"/>
          <p:cNvSpPr/>
          <p:nvPr/>
        </p:nvSpPr>
        <p:spPr>
          <a:xfrm>
            <a:off x="3291439" y="1613898"/>
            <a:ext cx="5860521" cy="685800"/>
          </a:xfrm>
          <a:prstGeom prst="rect">
            <a:avLst/>
          </a:prstGeom>
          <a:solidFill>
            <a:schemeClr val="accent1"/>
          </a:solidFill>
          <a:ln w="25400" cap="flat" cmpd="sng">
            <a:solidFill>
              <a:srgbClr val="993410"/>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Quattrocento Sans"/>
              <a:ea typeface="Quattrocento Sans"/>
              <a:cs typeface="Quattrocento Sans"/>
              <a:sym typeface="Quattrocento Sans"/>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292"/>
        <p:cNvGrpSpPr/>
        <p:nvPr/>
      </p:nvGrpSpPr>
      <p:grpSpPr>
        <a:xfrm>
          <a:off x="0" y="0"/>
          <a:ext cx="0" cy="0"/>
          <a:chOff x="0" y="0"/>
          <a:chExt cx="0" cy="0"/>
        </a:xfrm>
      </p:grpSpPr>
      <p:sp>
        <p:nvSpPr>
          <p:cNvPr id="1293" name="Google Shape;1293;p49"/>
          <p:cNvSpPr txBox="1">
            <a:spLocks noGrp="1"/>
          </p:cNvSpPr>
          <p:nvPr>
            <p:ph type="title"/>
          </p:nvPr>
        </p:nvSpPr>
        <p:spPr>
          <a:xfrm>
            <a:off x="311700" y="445025"/>
            <a:ext cx="8520600" cy="572700"/>
          </a:xfrm>
          <a:prstGeom prst="rect">
            <a:avLst/>
          </a:prstGeom>
          <a:noFill/>
          <a:ln>
            <a:noFill/>
          </a:ln>
        </p:spPr>
        <p:txBody>
          <a:bodyPr spcFirstLastPara="1" wrap="square" lIns="0" tIns="45700" rIns="0" bIns="45700" anchor="ctr" anchorCtr="0">
            <a:normAutofit/>
          </a:bodyPr>
          <a:lstStyle>
            <a:lvl1pPr lvl="0" algn="l">
              <a:lnSpc>
                <a:spcPct val="100000"/>
              </a:lnSpc>
              <a:spcBef>
                <a:spcPts val="0"/>
              </a:spcBef>
              <a:spcAft>
                <a:spcPts val="0"/>
              </a:spcAft>
              <a:buSzPts val="27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294" name="Google Shape;1294;p49"/>
          <p:cNvSpPr txBox="1">
            <a:spLocks noGrp="1"/>
          </p:cNvSpPr>
          <p:nvPr>
            <p:ph type="body" idx="1"/>
          </p:nvPr>
        </p:nvSpPr>
        <p:spPr>
          <a:xfrm>
            <a:off x="311700" y="1152475"/>
            <a:ext cx="8520600" cy="3416400"/>
          </a:xfrm>
          <a:prstGeom prst="rect">
            <a:avLst/>
          </a:prstGeom>
          <a:noFill/>
          <a:ln>
            <a:noFill/>
          </a:ln>
        </p:spPr>
        <p:txBody>
          <a:bodyPr spcFirstLastPara="1" wrap="square" lIns="0" tIns="45700" rIns="0" bIns="45700" anchor="t" anchorCtr="0">
            <a:normAutofit/>
          </a:bodyPr>
          <a:lstStyle>
            <a:lvl1pPr marL="457200" lvl="0" indent="-400050" algn="l">
              <a:lnSpc>
                <a:spcPct val="100000"/>
              </a:lnSpc>
              <a:spcBef>
                <a:spcPts val="500"/>
              </a:spcBef>
              <a:spcAft>
                <a:spcPts val="0"/>
              </a:spcAft>
              <a:buSzPts val="2700"/>
              <a:buChar char="•"/>
              <a:defRPr/>
            </a:lvl1pPr>
            <a:lvl2pPr marL="914400" lvl="1" indent="-381000" algn="l">
              <a:lnSpc>
                <a:spcPct val="100000"/>
              </a:lnSpc>
              <a:spcBef>
                <a:spcPts val="500"/>
              </a:spcBef>
              <a:spcAft>
                <a:spcPts val="0"/>
              </a:spcAft>
              <a:buSzPts val="2400"/>
              <a:buChar char="–"/>
              <a:defRPr/>
            </a:lvl2pPr>
            <a:lvl3pPr marL="1371600" lvl="2" indent="-342900" algn="l">
              <a:lnSpc>
                <a:spcPct val="100000"/>
              </a:lnSpc>
              <a:spcBef>
                <a:spcPts val="400"/>
              </a:spcBef>
              <a:spcAft>
                <a:spcPts val="0"/>
              </a:spcAft>
              <a:buSzPts val="1800"/>
              <a:buChar char="•"/>
              <a:defRPr/>
            </a:lvl3pPr>
            <a:lvl4pPr marL="1828800" lvl="3" indent="-323850" algn="l">
              <a:lnSpc>
                <a:spcPct val="100000"/>
              </a:lnSpc>
              <a:spcBef>
                <a:spcPts val="300"/>
              </a:spcBef>
              <a:spcAft>
                <a:spcPts val="0"/>
              </a:spcAft>
              <a:buSzPts val="1500"/>
              <a:buChar char="–"/>
              <a:defRPr/>
            </a:lvl4pPr>
            <a:lvl5pPr marL="2286000" lvl="4" indent="-323850" algn="l">
              <a:lnSpc>
                <a:spcPct val="100000"/>
              </a:lnSpc>
              <a:spcBef>
                <a:spcPts val="300"/>
              </a:spcBef>
              <a:spcAft>
                <a:spcPts val="0"/>
              </a:spcAft>
              <a:buSzPts val="1500"/>
              <a:buChar char="»"/>
              <a:defRPr/>
            </a:lvl5pPr>
            <a:lvl6pPr marL="2743200" lvl="5" indent="-355600" algn="l">
              <a:lnSpc>
                <a:spcPct val="100000"/>
              </a:lnSpc>
              <a:spcBef>
                <a:spcPts val="400"/>
              </a:spcBef>
              <a:spcAft>
                <a:spcPts val="0"/>
              </a:spcAft>
              <a:buSzPts val="2000"/>
              <a:buChar char="•"/>
              <a:defRPr/>
            </a:lvl6pPr>
            <a:lvl7pPr marL="3200400" lvl="6" indent="-355600" algn="l">
              <a:lnSpc>
                <a:spcPct val="100000"/>
              </a:lnSpc>
              <a:spcBef>
                <a:spcPts val="400"/>
              </a:spcBef>
              <a:spcAft>
                <a:spcPts val="0"/>
              </a:spcAft>
              <a:buSzPts val="2000"/>
              <a:buChar char="•"/>
              <a:defRPr/>
            </a:lvl7pPr>
            <a:lvl8pPr marL="3657600" lvl="7" indent="-355600" algn="l">
              <a:lnSpc>
                <a:spcPct val="100000"/>
              </a:lnSpc>
              <a:spcBef>
                <a:spcPts val="400"/>
              </a:spcBef>
              <a:spcAft>
                <a:spcPts val="0"/>
              </a:spcAft>
              <a:buSzPts val="2000"/>
              <a:buChar char="•"/>
              <a:defRPr/>
            </a:lvl8pPr>
            <a:lvl9pPr marL="4114800" lvl="8" indent="-355600" algn="l">
              <a:lnSpc>
                <a:spcPct val="100000"/>
              </a:lnSpc>
              <a:spcBef>
                <a:spcPts val="400"/>
              </a:spcBef>
              <a:spcAft>
                <a:spcPts val="0"/>
              </a:spcAft>
              <a:buSzPts val="2000"/>
              <a:buChar char="•"/>
              <a:defRPr/>
            </a:lvl9pPr>
          </a:lstStyle>
          <a:p>
            <a:endParaRPr/>
          </a:p>
        </p:txBody>
      </p:sp>
      <p:sp>
        <p:nvSpPr>
          <p:cNvPr id="1295" name="Google Shape;1295;p49"/>
          <p:cNvSpPr txBox="1">
            <a:spLocks noGrp="1"/>
          </p:cNvSpPr>
          <p:nvPr>
            <p:ph type="sldNum" idx="12"/>
          </p:nvPr>
        </p:nvSpPr>
        <p:spPr>
          <a:xfrm>
            <a:off x="8472458" y="4663217"/>
            <a:ext cx="548700" cy="393600"/>
          </a:xfrm>
          <a:prstGeom prst="rect">
            <a:avLst/>
          </a:prstGeom>
          <a:noFill/>
          <a:ln>
            <a:noFill/>
          </a:ln>
        </p:spPr>
        <p:txBody>
          <a:bodyPr spcFirstLastPara="1" wrap="square" lIns="0" tIns="45700" rIns="0"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524"/>
        <p:cNvGrpSpPr/>
        <p:nvPr/>
      </p:nvGrpSpPr>
      <p:grpSpPr>
        <a:xfrm>
          <a:off x="0" y="0"/>
          <a:ext cx="0" cy="0"/>
          <a:chOff x="0" y="0"/>
          <a:chExt cx="0" cy="0"/>
        </a:xfrm>
      </p:grpSpPr>
      <p:sp>
        <p:nvSpPr>
          <p:cNvPr id="525" name="Google Shape;525;p32"/>
          <p:cNvSpPr txBox="1">
            <a:spLocks noGrp="1"/>
          </p:cNvSpPr>
          <p:nvPr>
            <p:ph type="sldNum" idx="12"/>
          </p:nvPr>
        </p:nvSpPr>
        <p:spPr>
          <a:xfrm>
            <a:off x="8353404" y="4630341"/>
            <a:ext cx="565735" cy="317673"/>
          </a:xfrm>
          <a:prstGeom prst="rect">
            <a:avLst/>
          </a:prstGeom>
          <a:noFill/>
          <a:ln>
            <a:noFill/>
          </a:ln>
        </p:spPr>
        <p:txBody>
          <a:bodyPr spcFirstLastPara="1" wrap="square" lIns="0" tIns="45700" rIns="0" bIns="45700" anchor="ctr" anchorCtr="0">
            <a:noAutofit/>
          </a:bodyPr>
          <a:lstStyle>
            <a:lvl1pPr marL="0" marR="0" lvl="0" indent="0" algn="r">
              <a:lnSpc>
                <a:spcPct val="100000"/>
              </a:lnSpc>
              <a:spcBef>
                <a:spcPts val="0"/>
              </a:spcBef>
              <a:spcAft>
                <a:spcPts val="0"/>
              </a:spcAft>
              <a:buClr>
                <a:srgbClr val="000000"/>
              </a:buClr>
              <a:buSzPts val="3300"/>
              <a:buFont typeface="Arial"/>
              <a:buNone/>
              <a:defRPr sz="3300" b="1" i="0" u="none" strike="noStrike" cap="none">
                <a:solidFill>
                  <a:schemeClr val="accent1"/>
                </a:solidFill>
                <a:latin typeface="Quattrocento Sans"/>
                <a:ea typeface="Quattrocento Sans"/>
                <a:cs typeface="Quattrocento Sans"/>
                <a:sym typeface="Quattrocento Sans"/>
              </a:defRPr>
            </a:lvl1pPr>
            <a:lvl2pPr marL="0" marR="0" lvl="1" indent="0" algn="r">
              <a:lnSpc>
                <a:spcPct val="100000"/>
              </a:lnSpc>
              <a:spcBef>
                <a:spcPts val="0"/>
              </a:spcBef>
              <a:spcAft>
                <a:spcPts val="0"/>
              </a:spcAft>
              <a:buClr>
                <a:srgbClr val="000000"/>
              </a:buClr>
              <a:buSzPts val="3300"/>
              <a:buFont typeface="Arial"/>
              <a:buNone/>
              <a:defRPr sz="3300" b="1" i="0" u="none" strike="noStrike" cap="none">
                <a:solidFill>
                  <a:schemeClr val="accent1"/>
                </a:solidFill>
                <a:latin typeface="Quattrocento Sans"/>
                <a:ea typeface="Quattrocento Sans"/>
                <a:cs typeface="Quattrocento Sans"/>
                <a:sym typeface="Quattrocento Sans"/>
              </a:defRPr>
            </a:lvl2pPr>
            <a:lvl3pPr marL="0" marR="0" lvl="2" indent="0" algn="r">
              <a:lnSpc>
                <a:spcPct val="100000"/>
              </a:lnSpc>
              <a:spcBef>
                <a:spcPts val="0"/>
              </a:spcBef>
              <a:spcAft>
                <a:spcPts val="0"/>
              </a:spcAft>
              <a:buClr>
                <a:srgbClr val="000000"/>
              </a:buClr>
              <a:buSzPts val="3300"/>
              <a:buFont typeface="Arial"/>
              <a:buNone/>
              <a:defRPr sz="3300" b="1" i="0" u="none" strike="noStrike" cap="none">
                <a:solidFill>
                  <a:schemeClr val="accent1"/>
                </a:solidFill>
                <a:latin typeface="Quattrocento Sans"/>
                <a:ea typeface="Quattrocento Sans"/>
                <a:cs typeface="Quattrocento Sans"/>
                <a:sym typeface="Quattrocento Sans"/>
              </a:defRPr>
            </a:lvl3pPr>
            <a:lvl4pPr marL="0" marR="0" lvl="3" indent="0" algn="r">
              <a:lnSpc>
                <a:spcPct val="100000"/>
              </a:lnSpc>
              <a:spcBef>
                <a:spcPts val="0"/>
              </a:spcBef>
              <a:spcAft>
                <a:spcPts val="0"/>
              </a:spcAft>
              <a:buClr>
                <a:srgbClr val="000000"/>
              </a:buClr>
              <a:buSzPts val="3300"/>
              <a:buFont typeface="Arial"/>
              <a:buNone/>
              <a:defRPr sz="3300" b="1" i="0" u="none" strike="noStrike" cap="none">
                <a:solidFill>
                  <a:schemeClr val="accent1"/>
                </a:solidFill>
                <a:latin typeface="Quattrocento Sans"/>
                <a:ea typeface="Quattrocento Sans"/>
                <a:cs typeface="Quattrocento Sans"/>
                <a:sym typeface="Quattrocento Sans"/>
              </a:defRPr>
            </a:lvl4pPr>
            <a:lvl5pPr marL="0" marR="0" lvl="4" indent="0" algn="r">
              <a:lnSpc>
                <a:spcPct val="100000"/>
              </a:lnSpc>
              <a:spcBef>
                <a:spcPts val="0"/>
              </a:spcBef>
              <a:spcAft>
                <a:spcPts val="0"/>
              </a:spcAft>
              <a:buClr>
                <a:srgbClr val="000000"/>
              </a:buClr>
              <a:buSzPts val="3300"/>
              <a:buFont typeface="Arial"/>
              <a:buNone/>
              <a:defRPr sz="3300" b="1" i="0" u="none" strike="noStrike" cap="none">
                <a:solidFill>
                  <a:schemeClr val="accent1"/>
                </a:solidFill>
                <a:latin typeface="Quattrocento Sans"/>
                <a:ea typeface="Quattrocento Sans"/>
                <a:cs typeface="Quattrocento Sans"/>
                <a:sym typeface="Quattrocento Sans"/>
              </a:defRPr>
            </a:lvl5pPr>
            <a:lvl6pPr marL="0" marR="0" lvl="5" indent="0" algn="r">
              <a:lnSpc>
                <a:spcPct val="100000"/>
              </a:lnSpc>
              <a:spcBef>
                <a:spcPts val="0"/>
              </a:spcBef>
              <a:spcAft>
                <a:spcPts val="0"/>
              </a:spcAft>
              <a:buClr>
                <a:srgbClr val="000000"/>
              </a:buClr>
              <a:buSzPts val="3300"/>
              <a:buFont typeface="Arial"/>
              <a:buNone/>
              <a:defRPr sz="3300" b="1" i="0" u="none" strike="noStrike" cap="none">
                <a:solidFill>
                  <a:schemeClr val="accent1"/>
                </a:solidFill>
                <a:latin typeface="Quattrocento Sans"/>
                <a:ea typeface="Quattrocento Sans"/>
                <a:cs typeface="Quattrocento Sans"/>
                <a:sym typeface="Quattrocento Sans"/>
              </a:defRPr>
            </a:lvl6pPr>
            <a:lvl7pPr marL="0" marR="0" lvl="6" indent="0" algn="r">
              <a:lnSpc>
                <a:spcPct val="100000"/>
              </a:lnSpc>
              <a:spcBef>
                <a:spcPts val="0"/>
              </a:spcBef>
              <a:spcAft>
                <a:spcPts val="0"/>
              </a:spcAft>
              <a:buClr>
                <a:srgbClr val="000000"/>
              </a:buClr>
              <a:buSzPts val="3300"/>
              <a:buFont typeface="Arial"/>
              <a:buNone/>
              <a:defRPr sz="3300" b="1" i="0" u="none" strike="noStrike" cap="none">
                <a:solidFill>
                  <a:schemeClr val="accent1"/>
                </a:solidFill>
                <a:latin typeface="Quattrocento Sans"/>
                <a:ea typeface="Quattrocento Sans"/>
                <a:cs typeface="Quattrocento Sans"/>
                <a:sym typeface="Quattrocento Sans"/>
              </a:defRPr>
            </a:lvl7pPr>
            <a:lvl8pPr marL="0" marR="0" lvl="7" indent="0" algn="r">
              <a:lnSpc>
                <a:spcPct val="100000"/>
              </a:lnSpc>
              <a:spcBef>
                <a:spcPts val="0"/>
              </a:spcBef>
              <a:spcAft>
                <a:spcPts val="0"/>
              </a:spcAft>
              <a:buClr>
                <a:srgbClr val="000000"/>
              </a:buClr>
              <a:buSzPts val="3300"/>
              <a:buFont typeface="Arial"/>
              <a:buNone/>
              <a:defRPr sz="3300" b="1" i="0" u="none" strike="noStrike" cap="none">
                <a:solidFill>
                  <a:schemeClr val="accent1"/>
                </a:solidFill>
                <a:latin typeface="Quattrocento Sans"/>
                <a:ea typeface="Quattrocento Sans"/>
                <a:cs typeface="Quattrocento Sans"/>
                <a:sym typeface="Quattrocento Sans"/>
              </a:defRPr>
            </a:lvl8pPr>
            <a:lvl9pPr marL="0" marR="0" lvl="8" indent="0" algn="r">
              <a:lnSpc>
                <a:spcPct val="100000"/>
              </a:lnSpc>
              <a:spcBef>
                <a:spcPts val="0"/>
              </a:spcBef>
              <a:spcAft>
                <a:spcPts val="0"/>
              </a:spcAft>
              <a:buClr>
                <a:srgbClr val="000000"/>
              </a:buClr>
              <a:buSzPts val="3300"/>
              <a:buFont typeface="Arial"/>
              <a:buNone/>
              <a:defRPr sz="3300" b="1" i="0" u="none" strike="noStrike" cap="none">
                <a:solidFill>
                  <a:schemeClr val="accent1"/>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
              <a:t>‹#›</a:t>
            </a:fld>
            <a:endParaRPr/>
          </a:p>
        </p:txBody>
      </p:sp>
      <p:sp>
        <p:nvSpPr>
          <p:cNvPr id="526" name="Google Shape;526;p32"/>
          <p:cNvSpPr txBox="1">
            <a:spLocks noGrp="1"/>
          </p:cNvSpPr>
          <p:nvPr>
            <p:ph type="ftr" idx="11"/>
          </p:nvPr>
        </p:nvSpPr>
        <p:spPr>
          <a:xfrm>
            <a:off x="466474" y="4667807"/>
            <a:ext cx="2895600" cy="273844"/>
          </a:xfrm>
          <a:prstGeom prst="rect">
            <a:avLst/>
          </a:prstGeom>
          <a:noFill/>
          <a:ln>
            <a:noFill/>
          </a:ln>
        </p:spPr>
        <p:txBody>
          <a:bodyPr spcFirstLastPara="1" wrap="square" lIns="0" tIns="45700" rIns="0" bIns="45700" anchor="ctr" anchorCtr="0">
            <a:noAutofit/>
          </a:bodyPr>
          <a:lstStyle>
            <a:lvl1pPr lvl="0" algn="l">
              <a:lnSpc>
                <a:spcPct val="100000"/>
              </a:lnSpc>
              <a:spcBef>
                <a:spcPts val="0"/>
              </a:spcBef>
              <a:spcAft>
                <a:spcPts val="0"/>
              </a:spcAft>
              <a:buSzPts val="1100"/>
              <a:buNone/>
              <a:defRPr>
                <a:solidFill>
                  <a:srgbClr val="A5A5A5"/>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527" name="Google Shape;527;p32"/>
          <p:cNvSpPr/>
          <p:nvPr/>
        </p:nvSpPr>
        <p:spPr>
          <a:xfrm>
            <a:off x="9061061" y="4542761"/>
            <a:ext cx="82939" cy="519097"/>
          </a:xfrm>
          <a:prstGeom prst="rect">
            <a:avLst/>
          </a:prstGeom>
          <a:solidFill>
            <a:srgbClr val="D8D8D8"/>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Quattrocento Sans"/>
              <a:ea typeface="Quattrocento Sans"/>
              <a:cs typeface="Quattrocento Sans"/>
              <a:sym typeface="Quattrocento Sans"/>
            </a:endParaRPr>
          </a:p>
        </p:txBody>
      </p:sp>
      <p:sp>
        <p:nvSpPr>
          <p:cNvPr id="528" name="Google Shape;528;p32"/>
          <p:cNvSpPr/>
          <p:nvPr/>
        </p:nvSpPr>
        <p:spPr>
          <a:xfrm>
            <a:off x="-3704" y="0"/>
            <a:ext cx="9147704" cy="195486"/>
          </a:xfrm>
          <a:prstGeom prst="rect">
            <a:avLst/>
          </a:prstGeom>
          <a:solidFill>
            <a:srgbClr val="002060"/>
          </a:solidFill>
          <a:ln w="25400" cap="flat" cmpd="sng">
            <a:solidFill>
              <a:srgbClr val="002060"/>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Quattrocento Sans"/>
              <a:ea typeface="Quattrocento Sans"/>
              <a:cs typeface="Quattrocento Sans"/>
              <a:sym typeface="Quattrocento Sans"/>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529"/>
        <p:cNvGrpSpPr/>
        <p:nvPr/>
      </p:nvGrpSpPr>
      <p:grpSpPr>
        <a:xfrm>
          <a:off x="0" y="0"/>
          <a:ext cx="0" cy="0"/>
          <a:chOff x="0" y="0"/>
          <a:chExt cx="0" cy="0"/>
        </a:xfrm>
      </p:grpSpPr>
      <p:sp>
        <p:nvSpPr>
          <p:cNvPr id="530" name="Google Shape;530;p33"/>
          <p:cNvSpPr txBox="1">
            <a:spLocks noGrp="1"/>
          </p:cNvSpPr>
          <p:nvPr>
            <p:ph type="body" idx="1"/>
          </p:nvPr>
        </p:nvSpPr>
        <p:spPr>
          <a:xfrm>
            <a:off x="196374" y="897564"/>
            <a:ext cx="8229600" cy="3740804"/>
          </a:xfrm>
          <a:prstGeom prst="rect">
            <a:avLst/>
          </a:prstGeom>
          <a:noFill/>
          <a:ln>
            <a:noFill/>
          </a:ln>
        </p:spPr>
        <p:txBody>
          <a:bodyPr spcFirstLastPara="1" wrap="square" lIns="0" tIns="45700" rIns="0" bIns="45700" anchor="t" anchorCtr="0">
            <a:normAutofit/>
          </a:bodyPr>
          <a:lstStyle>
            <a:lvl1pPr marL="457200" lvl="0" indent="-317500" algn="l">
              <a:lnSpc>
                <a:spcPct val="100000"/>
              </a:lnSpc>
              <a:spcBef>
                <a:spcPts val="300"/>
              </a:spcBef>
              <a:spcAft>
                <a:spcPts val="0"/>
              </a:spcAft>
              <a:buClr>
                <a:schemeClr val="dk1"/>
              </a:buClr>
              <a:buSzPts val="1400"/>
              <a:buChar char="•"/>
              <a:defRPr sz="1400">
                <a:solidFill>
                  <a:schemeClr val="dk1"/>
                </a:solidFill>
              </a:defRPr>
            </a:lvl1pPr>
            <a:lvl2pPr marL="914400" lvl="1" indent="-317500" algn="l">
              <a:lnSpc>
                <a:spcPct val="100000"/>
              </a:lnSpc>
              <a:spcBef>
                <a:spcPts val="300"/>
              </a:spcBef>
              <a:spcAft>
                <a:spcPts val="0"/>
              </a:spcAft>
              <a:buClr>
                <a:schemeClr val="dk1"/>
              </a:buClr>
              <a:buSzPts val="1400"/>
              <a:buChar char="–"/>
              <a:defRPr/>
            </a:lvl2pPr>
            <a:lvl3pPr marL="1371600" lvl="2" indent="-317500" algn="l">
              <a:lnSpc>
                <a:spcPct val="100000"/>
              </a:lnSpc>
              <a:spcBef>
                <a:spcPts val="300"/>
              </a:spcBef>
              <a:spcAft>
                <a:spcPts val="0"/>
              </a:spcAft>
              <a:buClr>
                <a:schemeClr val="dk1"/>
              </a:buClr>
              <a:buSzPts val="1400"/>
              <a:buChar char="•"/>
              <a:defRPr/>
            </a:lvl3pPr>
            <a:lvl4pPr marL="1828800" lvl="3" indent="-317500" algn="l">
              <a:lnSpc>
                <a:spcPct val="100000"/>
              </a:lnSpc>
              <a:spcBef>
                <a:spcPts val="300"/>
              </a:spcBef>
              <a:spcAft>
                <a:spcPts val="0"/>
              </a:spcAft>
              <a:buClr>
                <a:schemeClr val="dk1"/>
              </a:buClr>
              <a:buSzPts val="1400"/>
              <a:buChar char="–"/>
              <a:defRPr/>
            </a:lvl4pPr>
            <a:lvl5pPr marL="2286000" lvl="4" indent="-317500" algn="l">
              <a:lnSpc>
                <a:spcPct val="100000"/>
              </a:lnSpc>
              <a:spcBef>
                <a:spcPts val="300"/>
              </a:spcBef>
              <a:spcAft>
                <a:spcPts val="0"/>
              </a:spcAft>
              <a:buClr>
                <a:schemeClr val="dk1"/>
              </a:buClr>
              <a:buSzPts val="1400"/>
              <a:buChar char="»"/>
              <a:defRPr/>
            </a:lvl5pPr>
            <a:lvl6pPr marL="2743200" lvl="5" indent="-317500" algn="l">
              <a:lnSpc>
                <a:spcPct val="100000"/>
              </a:lnSpc>
              <a:spcBef>
                <a:spcPts val="300"/>
              </a:spcBef>
              <a:spcAft>
                <a:spcPts val="0"/>
              </a:spcAft>
              <a:buClr>
                <a:schemeClr val="dk1"/>
              </a:buClr>
              <a:buSzPts val="1400"/>
              <a:buChar char="•"/>
              <a:defRPr/>
            </a:lvl6pPr>
            <a:lvl7pPr marL="3200400" lvl="6" indent="-317500" algn="l">
              <a:lnSpc>
                <a:spcPct val="100000"/>
              </a:lnSpc>
              <a:spcBef>
                <a:spcPts val="300"/>
              </a:spcBef>
              <a:spcAft>
                <a:spcPts val="0"/>
              </a:spcAft>
              <a:buClr>
                <a:schemeClr val="dk1"/>
              </a:buClr>
              <a:buSzPts val="1400"/>
              <a:buChar char="•"/>
              <a:defRPr/>
            </a:lvl7pPr>
            <a:lvl8pPr marL="3657600" lvl="7" indent="-317500" algn="l">
              <a:lnSpc>
                <a:spcPct val="100000"/>
              </a:lnSpc>
              <a:spcBef>
                <a:spcPts val="300"/>
              </a:spcBef>
              <a:spcAft>
                <a:spcPts val="0"/>
              </a:spcAft>
              <a:buClr>
                <a:schemeClr val="dk1"/>
              </a:buClr>
              <a:buSzPts val="1400"/>
              <a:buChar char="•"/>
              <a:defRPr/>
            </a:lvl8pPr>
            <a:lvl9pPr marL="4114800" lvl="8" indent="-317500" algn="l">
              <a:lnSpc>
                <a:spcPct val="100000"/>
              </a:lnSpc>
              <a:spcBef>
                <a:spcPts val="300"/>
              </a:spcBef>
              <a:spcAft>
                <a:spcPts val="0"/>
              </a:spcAft>
              <a:buClr>
                <a:schemeClr val="dk1"/>
              </a:buClr>
              <a:buSzPts val="1400"/>
              <a:buChar char="•"/>
              <a:defRPr/>
            </a:lvl9pPr>
          </a:lstStyle>
          <a:p>
            <a:endParaRPr/>
          </a:p>
        </p:txBody>
      </p:sp>
      <p:sp>
        <p:nvSpPr>
          <p:cNvPr id="531" name="Google Shape;531;p33"/>
          <p:cNvSpPr txBox="1">
            <a:spLocks noGrp="1"/>
          </p:cNvSpPr>
          <p:nvPr>
            <p:ph type="dt" idx="10"/>
          </p:nvPr>
        </p:nvSpPr>
        <p:spPr>
          <a:xfrm>
            <a:off x="6814587" y="4270177"/>
            <a:ext cx="2133600" cy="273844"/>
          </a:xfrm>
          <a:prstGeom prst="rect">
            <a:avLst/>
          </a:prstGeom>
          <a:noFill/>
          <a:ln>
            <a:noFill/>
          </a:ln>
        </p:spPr>
        <p:txBody>
          <a:bodyPr spcFirstLastPara="1" wrap="square" lIns="0" tIns="45700" rIns="0" bIns="45700"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532" name="Google Shape;532;p33"/>
          <p:cNvSpPr txBox="1">
            <a:spLocks noGrp="1"/>
          </p:cNvSpPr>
          <p:nvPr>
            <p:ph type="ftr" idx="11"/>
          </p:nvPr>
        </p:nvSpPr>
        <p:spPr>
          <a:xfrm>
            <a:off x="3178220" y="4767263"/>
            <a:ext cx="2895600" cy="273844"/>
          </a:xfrm>
          <a:prstGeom prst="rect">
            <a:avLst/>
          </a:prstGeom>
          <a:noFill/>
          <a:ln>
            <a:noFill/>
          </a:ln>
        </p:spPr>
        <p:txBody>
          <a:bodyPr spcFirstLastPara="1" wrap="square" lIns="0" tIns="45700" rIns="0" bIns="45700" anchor="ctr" anchorCtr="0">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533" name="Google Shape;533;p33"/>
          <p:cNvSpPr txBox="1">
            <a:spLocks noGrp="1"/>
          </p:cNvSpPr>
          <p:nvPr>
            <p:ph type="sldNum" idx="12"/>
          </p:nvPr>
        </p:nvSpPr>
        <p:spPr>
          <a:xfrm>
            <a:off x="6607220" y="4767263"/>
            <a:ext cx="2133600" cy="273844"/>
          </a:xfrm>
          <a:prstGeom prst="rect">
            <a:avLst/>
          </a:prstGeom>
          <a:noFill/>
          <a:ln>
            <a:noFill/>
          </a:ln>
        </p:spPr>
        <p:txBody>
          <a:bodyPr spcFirstLastPara="1" wrap="square" lIns="0" tIns="45700" rIns="0"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534"/>
        <p:cNvGrpSpPr/>
        <p:nvPr/>
      </p:nvGrpSpPr>
      <p:grpSpPr>
        <a:xfrm>
          <a:off x="0" y="0"/>
          <a:ext cx="0" cy="0"/>
          <a:chOff x="0" y="0"/>
          <a:chExt cx="0" cy="0"/>
        </a:xfrm>
      </p:grpSpPr>
      <p:sp>
        <p:nvSpPr>
          <p:cNvPr id="535" name="Google Shape;535;p34"/>
          <p:cNvSpPr txBox="1">
            <a:spLocks noGrp="1"/>
          </p:cNvSpPr>
          <p:nvPr>
            <p:ph type="title"/>
          </p:nvPr>
        </p:nvSpPr>
        <p:spPr>
          <a:xfrm>
            <a:off x="311700" y="445025"/>
            <a:ext cx="8520600" cy="572700"/>
          </a:xfrm>
          <a:prstGeom prst="rect">
            <a:avLst/>
          </a:prstGeom>
          <a:noFill/>
          <a:ln>
            <a:noFill/>
          </a:ln>
        </p:spPr>
        <p:txBody>
          <a:bodyPr spcFirstLastPara="1" wrap="square" lIns="0" tIns="45700" rIns="0" bIns="45700" anchor="ctr" anchorCtr="0">
            <a:normAutofit/>
          </a:bodyPr>
          <a:lstStyle>
            <a:lvl1pPr lvl="0" algn="l">
              <a:lnSpc>
                <a:spcPct val="100000"/>
              </a:lnSpc>
              <a:spcBef>
                <a:spcPts val="0"/>
              </a:spcBef>
              <a:spcAft>
                <a:spcPts val="0"/>
              </a:spcAft>
              <a:buSzPts val="27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536" name="Google Shape;536;p34"/>
          <p:cNvSpPr txBox="1">
            <a:spLocks noGrp="1"/>
          </p:cNvSpPr>
          <p:nvPr>
            <p:ph type="body" idx="1"/>
          </p:nvPr>
        </p:nvSpPr>
        <p:spPr>
          <a:xfrm>
            <a:off x="311700" y="1152475"/>
            <a:ext cx="3999900" cy="3416400"/>
          </a:xfrm>
          <a:prstGeom prst="rect">
            <a:avLst/>
          </a:prstGeom>
          <a:noFill/>
          <a:ln>
            <a:noFill/>
          </a:ln>
        </p:spPr>
        <p:txBody>
          <a:bodyPr spcFirstLastPara="1" wrap="square" lIns="0" tIns="45700" rIns="0" bIns="45700" anchor="t" anchorCtr="0">
            <a:normAutofit/>
          </a:bodyPr>
          <a:lstStyle>
            <a:lvl1pPr marL="457200" lvl="0" indent="-317500" algn="l">
              <a:lnSpc>
                <a:spcPct val="100000"/>
              </a:lnSpc>
              <a:spcBef>
                <a:spcPts val="500"/>
              </a:spcBef>
              <a:spcAft>
                <a:spcPts val="0"/>
              </a:spcAft>
              <a:buSzPts val="1400"/>
              <a:buChar char="•"/>
              <a:defRPr sz="1400"/>
            </a:lvl1pPr>
            <a:lvl2pPr marL="914400" lvl="1" indent="-304800" algn="l">
              <a:lnSpc>
                <a:spcPct val="100000"/>
              </a:lnSpc>
              <a:spcBef>
                <a:spcPts val="500"/>
              </a:spcBef>
              <a:spcAft>
                <a:spcPts val="0"/>
              </a:spcAft>
              <a:buSzPts val="1200"/>
              <a:buChar char="–"/>
              <a:defRPr sz="1200"/>
            </a:lvl2pPr>
            <a:lvl3pPr marL="1371600" lvl="2" indent="-304800" algn="l">
              <a:lnSpc>
                <a:spcPct val="100000"/>
              </a:lnSpc>
              <a:spcBef>
                <a:spcPts val="400"/>
              </a:spcBef>
              <a:spcAft>
                <a:spcPts val="0"/>
              </a:spcAft>
              <a:buSzPts val="1200"/>
              <a:buChar char="•"/>
              <a:defRPr sz="1200"/>
            </a:lvl3pPr>
            <a:lvl4pPr marL="1828800" lvl="3" indent="-304800" algn="l">
              <a:lnSpc>
                <a:spcPct val="100000"/>
              </a:lnSpc>
              <a:spcBef>
                <a:spcPts val="300"/>
              </a:spcBef>
              <a:spcAft>
                <a:spcPts val="0"/>
              </a:spcAft>
              <a:buSzPts val="1200"/>
              <a:buChar char="–"/>
              <a:defRPr sz="1200"/>
            </a:lvl4pPr>
            <a:lvl5pPr marL="2286000" lvl="4" indent="-304800" algn="l">
              <a:lnSpc>
                <a:spcPct val="100000"/>
              </a:lnSpc>
              <a:spcBef>
                <a:spcPts val="300"/>
              </a:spcBef>
              <a:spcAft>
                <a:spcPts val="0"/>
              </a:spcAft>
              <a:buSzPts val="1200"/>
              <a:buChar char="»"/>
              <a:defRPr sz="1200"/>
            </a:lvl5pPr>
            <a:lvl6pPr marL="2743200" lvl="5" indent="-304800" algn="l">
              <a:lnSpc>
                <a:spcPct val="100000"/>
              </a:lnSpc>
              <a:spcBef>
                <a:spcPts val="400"/>
              </a:spcBef>
              <a:spcAft>
                <a:spcPts val="0"/>
              </a:spcAft>
              <a:buSzPts val="1200"/>
              <a:buChar char="•"/>
              <a:defRPr sz="1200"/>
            </a:lvl6pPr>
            <a:lvl7pPr marL="3200400" lvl="6" indent="-304800" algn="l">
              <a:lnSpc>
                <a:spcPct val="100000"/>
              </a:lnSpc>
              <a:spcBef>
                <a:spcPts val="400"/>
              </a:spcBef>
              <a:spcAft>
                <a:spcPts val="0"/>
              </a:spcAft>
              <a:buSzPts val="1200"/>
              <a:buChar char="•"/>
              <a:defRPr sz="1200"/>
            </a:lvl7pPr>
            <a:lvl8pPr marL="3657600" lvl="7" indent="-304800" algn="l">
              <a:lnSpc>
                <a:spcPct val="100000"/>
              </a:lnSpc>
              <a:spcBef>
                <a:spcPts val="400"/>
              </a:spcBef>
              <a:spcAft>
                <a:spcPts val="0"/>
              </a:spcAft>
              <a:buSzPts val="1200"/>
              <a:buChar char="•"/>
              <a:defRPr sz="1200"/>
            </a:lvl8pPr>
            <a:lvl9pPr marL="4114800" lvl="8" indent="-304800" algn="l">
              <a:lnSpc>
                <a:spcPct val="100000"/>
              </a:lnSpc>
              <a:spcBef>
                <a:spcPts val="400"/>
              </a:spcBef>
              <a:spcAft>
                <a:spcPts val="0"/>
              </a:spcAft>
              <a:buSzPts val="1200"/>
              <a:buChar char="•"/>
              <a:defRPr sz="1200"/>
            </a:lvl9pPr>
          </a:lstStyle>
          <a:p>
            <a:endParaRPr/>
          </a:p>
        </p:txBody>
      </p:sp>
      <p:sp>
        <p:nvSpPr>
          <p:cNvPr id="537" name="Google Shape;537;p34"/>
          <p:cNvSpPr txBox="1">
            <a:spLocks noGrp="1"/>
          </p:cNvSpPr>
          <p:nvPr>
            <p:ph type="body" idx="2"/>
          </p:nvPr>
        </p:nvSpPr>
        <p:spPr>
          <a:xfrm>
            <a:off x="4832400" y="1152475"/>
            <a:ext cx="3999900" cy="3416400"/>
          </a:xfrm>
          <a:prstGeom prst="rect">
            <a:avLst/>
          </a:prstGeom>
          <a:noFill/>
          <a:ln>
            <a:noFill/>
          </a:ln>
        </p:spPr>
        <p:txBody>
          <a:bodyPr spcFirstLastPara="1" wrap="square" lIns="0" tIns="45700" rIns="0" bIns="45700" anchor="t" anchorCtr="0">
            <a:normAutofit/>
          </a:bodyPr>
          <a:lstStyle>
            <a:lvl1pPr marL="457200" lvl="0" indent="-317500" algn="l">
              <a:lnSpc>
                <a:spcPct val="100000"/>
              </a:lnSpc>
              <a:spcBef>
                <a:spcPts val="500"/>
              </a:spcBef>
              <a:spcAft>
                <a:spcPts val="0"/>
              </a:spcAft>
              <a:buSzPts val="1400"/>
              <a:buChar char="•"/>
              <a:defRPr sz="1400"/>
            </a:lvl1pPr>
            <a:lvl2pPr marL="914400" lvl="1" indent="-304800" algn="l">
              <a:lnSpc>
                <a:spcPct val="100000"/>
              </a:lnSpc>
              <a:spcBef>
                <a:spcPts val="500"/>
              </a:spcBef>
              <a:spcAft>
                <a:spcPts val="0"/>
              </a:spcAft>
              <a:buSzPts val="1200"/>
              <a:buChar char="–"/>
              <a:defRPr sz="1200"/>
            </a:lvl2pPr>
            <a:lvl3pPr marL="1371600" lvl="2" indent="-304800" algn="l">
              <a:lnSpc>
                <a:spcPct val="100000"/>
              </a:lnSpc>
              <a:spcBef>
                <a:spcPts val="400"/>
              </a:spcBef>
              <a:spcAft>
                <a:spcPts val="0"/>
              </a:spcAft>
              <a:buSzPts val="1200"/>
              <a:buChar char="•"/>
              <a:defRPr sz="1200"/>
            </a:lvl3pPr>
            <a:lvl4pPr marL="1828800" lvl="3" indent="-304800" algn="l">
              <a:lnSpc>
                <a:spcPct val="100000"/>
              </a:lnSpc>
              <a:spcBef>
                <a:spcPts val="300"/>
              </a:spcBef>
              <a:spcAft>
                <a:spcPts val="0"/>
              </a:spcAft>
              <a:buSzPts val="1200"/>
              <a:buChar char="–"/>
              <a:defRPr sz="1200"/>
            </a:lvl4pPr>
            <a:lvl5pPr marL="2286000" lvl="4" indent="-304800" algn="l">
              <a:lnSpc>
                <a:spcPct val="100000"/>
              </a:lnSpc>
              <a:spcBef>
                <a:spcPts val="300"/>
              </a:spcBef>
              <a:spcAft>
                <a:spcPts val="0"/>
              </a:spcAft>
              <a:buSzPts val="1200"/>
              <a:buChar char="»"/>
              <a:defRPr sz="1200"/>
            </a:lvl5pPr>
            <a:lvl6pPr marL="2743200" lvl="5" indent="-304800" algn="l">
              <a:lnSpc>
                <a:spcPct val="100000"/>
              </a:lnSpc>
              <a:spcBef>
                <a:spcPts val="400"/>
              </a:spcBef>
              <a:spcAft>
                <a:spcPts val="0"/>
              </a:spcAft>
              <a:buSzPts val="1200"/>
              <a:buChar char="•"/>
              <a:defRPr sz="1200"/>
            </a:lvl6pPr>
            <a:lvl7pPr marL="3200400" lvl="6" indent="-304800" algn="l">
              <a:lnSpc>
                <a:spcPct val="100000"/>
              </a:lnSpc>
              <a:spcBef>
                <a:spcPts val="400"/>
              </a:spcBef>
              <a:spcAft>
                <a:spcPts val="0"/>
              </a:spcAft>
              <a:buSzPts val="1200"/>
              <a:buChar char="•"/>
              <a:defRPr sz="1200"/>
            </a:lvl7pPr>
            <a:lvl8pPr marL="3657600" lvl="7" indent="-304800" algn="l">
              <a:lnSpc>
                <a:spcPct val="100000"/>
              </a:lnSpc>
              <a:spcBef>
                <a:spcPts val="400"/>
              </a:spcBef>
              <a:spcAft>
                <a:spcPts val="0"/>
              </a:spcAft>
              <a:buSzPts val="1200"/>
              <a:buChar char="•"/>
              <a:defRPr sz="1200"/>
            </a:lvl8pPr>
            <a:lvl9pPr marL="4114800" lvl="8" indent="-304800" algn="l">
              <a:lnSpc>
                <a:spcPct val="100000"/>
              </a:lnSpc>
              <a:spcBef>
                <a:spcPts val="400"/>
              </a:spcBef>
              <a:spcAft>
                <a:spcPts val="0"/>
              </a:spcAft>
              <a:buSzPts val="1200"/>
              <a:buChar char="•"/>
              <a:defRPr sz="1200"/>
            </a:lvl9pPr>
          </a:lstStyle>
          <a:p>
            <a:endParaRPr/>
          </a:p>
        </p:txBody>
      </p:sp>
      <p:sp>
        <p:nvSpPr>
          <p:cNvPr id="538" name="Google Shape;538;p34"/>
          <p:cNvSpPr txBox="1">
            <a:spLocks noGrp="1"/>
          </p:cNvSpPr>
          <p:nvPr>
            <p:ph type="sldNum" idx="12"/>
          </p:nvPr>
        </p:nvSpPr>
        <p:spPr>
          <a:xfrm>
            <a:off x="8472458" y="4663217"/>
            <a:ext cx="548700" cy="393600"/>
          </a:xfrm>
          <a:prstGeom prst="rect">
            <a:avLst/>
          </a:prstGeom>
          <a:noFill/>
          <a:ln>
            <a:noFill/>
          </a:ln>
        </p:spPr>
        <p:txBody>
          <a:bodyPr spcFirstLastPara="1" wrap="square" lIns="0" tIns="45700" rIns="0"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hank You">
  <p:cSld name="Thank You">
    <p:spTree>
      <p:nvGrpSpPr>
        <p:cNvPr id="1" name="Shape 539"/>
        <p:cNvGrpSpPr/>
        <p:nvPr/>
      </p:nvGrpSpPr>
      <p:grpSpPr>
        <a:xfrm>
          <a:off x="0" y="0"/>
          <a:ext cx="0" cy="0"/>
          <a:chOff x="0" y="0"/>
          <a:chExt cx="0" cy="0"/>
        </a:xfrm>
      </p:grpSpPr>
      <p:sp>
        <p:nvSpPr>
          <p:cNvPr id="540" name="Google Shape;540;p35"/>
          <p:cNvSpPr txBox="1">
            <a:spLocks noGrp="1"/>
          </p:cNvSpPr>
          <p:nvPr>
            <p:ph type="sldNum" idx="12"/>
          </p:nvPr>
        </p:nvSpPr>
        <p:spPr>
          <a:xfrm>
            <a:off x="8353404" y="4630341"/>
            <a:ext cx="565735" cy="317673"/>
          </a:xfrm>
          <a:prstGeom prst="rect">
            <a:avLst/>
          </a:prstGeom>
          <a:noFill/>
          <a:ln>
            <a:noFill/>
          </a:ln>
        </p:spPr>
        <p:txBody>
          <a:bodyPr spcFirstLastPara="1" wrap="square" lIns="0" tIns="45700" rIns="0" bIns="45700" anchor="ctr" anchorCtr="0">
            <a:noAutofit/>
          </a:bodyPr>
          <a:lstStyle>
            <a:lvl1pPr marL="0" marR="0" lvl="0" indent="0" algn="r">
              <a:lnSpc>
                <a:spcPct val="100000"/>
              </a:lnSpc>
              <a:spcBef>
                <a:spcPts val="0"/>
              </a:spcBef>
              <a:spcAft>
                <a:spcPts val="0"/>
              </a:spcAft>
              <a:buClr>
                <a:srgbClr val="000000"/>
              </a:buClr>
              <a:buSzPts val="3300"/>
              <a:buFont typeface="Arial"/>
              <a:buNone/>
              <a:defRPr sz="3300" b="1" i="0" u="none" strike="noStrike" cap="none">
                <a:solidFill>
                  <a:schemeClr val="lt1"/>
                </a:solidFill>
                <a:latin typeface="Quattrocento Sans"/>
                <a:ea typeface="Quattrocento Sans"/>
                <a:cs typeface="Quattrocento Sans"/>
                <a:sym typeface="Quattrocento Sans"/>
              </a:defRPr>
            </a:lvl1pPr>
            <a:lvl2pPr marL="0" marR="0" lvl="1" indent="0" algn="r">
              <a:lnSpc>
                <a:spcPct val="100000"/>
              </a:lnSpc>
              <a:spcBef>
                <a:spcPts val="0"/>
              </a:spcBef>
              <a:spcAft>
                <a:spcPts val="0"/>
              </a:spcAft>
              <a:buClr>
                <a:srgbClr val="000000"/>
              </a:buClr>
              <a:buSzPts val="3300"/>
              <a:buFont typeface="Arial"/>
              <a:buNone/>
              <a:defRPr sz="3300" b="1" i="0" u="none" strike="noStrike" cap="none">
                <a:solidFill>
                  <a:schemeClr val="lt1"/>
                </a:solidFill>
                <a:latin typeface="Quattrocento Sans"/>
                <a:ea typeface="Quattrocento Sans"/>
                <a:cs typeface="Quattrocento Sans"/>
                <a:sym typeface="Quattrocento Sans"/>
              </a:defRPr>
            </a:lvl2pPr>
            <a:lvl3pPr marL="0" marR="0" lvl="2" indent="0" algn="r">
              <a:lnSpc>
                <a:spcPct val="100000"/>
              </a:lnSpc>
              <a:spcBef>
                <a:spcPts val="0"/>
              </a:spcBef>
              <a:spcAft>
                <a:spcPts val="0"/>
              </a:spcAft>
              <a:buClr>
                <a:srgbClr val="000000"/>
              </a:buClr>
              <a:buSzPts val="3300"/>
              <a:buFont typeface="Arial"/>
              <a:buNone/>
              <a:defRPr sz="3300" b="1" i="0" u="none" strike="noStrike" cap="none">
                <a:solidFill>
                  <a:schemeClr val="lt1"/>
                </a:solidFill>
                <a:latin typeface="Quattrocento Sans"/>
                <a:ea typeface="Quattrocento Sans"/>
                <a:cs typeface="Quattrocento Sans"/>
                <a:sym typeface="Quattrocento Sans"/>
              </a:defRPr>
            </a:lvl3pPr>
            <a:lvl4pPr marL="0" marR="0" lvl="3" indent="0" algn="r">
              <a:lnSpc>
                <a:spcPct val="100000"/>
              </a:lnSpc>
              <a:spcBef>
                <a:spcPts val="0"/>
              </a:spcBef>
              <a:spcAft>
                <a:spcPts val="0"/>
              </a:spcAft>
              <a:buClr>
                <a:srgbClr val="000000"/>
              </a:buClr>
              <a:buSzPts val="3300"/>
              <a:buFont typeface="Arial"/>
              <a:buNone/>
              <a:defRPr sz="3300" b="1" i="0" u="none" strike="noStrike" cap="none">
                <a:solidFill>
                  <a:schemeClr val="lt1"/>
                </a:solidFill>
                <a:latin typeface="Quattrocento Sans"/>
                <a:ea typeface="Quattrocento Sans"/>
                <a:cs typeface="Quattrocento Sans"/>
                <a:sym typeface="Quattrocento Sans"/>
              </a:defRPr>
            </a:lvl4pPr>
            <a:lvl5pPr marL="0" marR="0" lvl="4" indent="0" algn="r">
              <a:lnSpc>
                <a:spcPct val="100000"/>
              </a:lnSpc>
              <a:spcBef>
                <a:spcPts val="0"/>
              </a:spcBef>
              <a:spcAft>
                <a:spcPts val="0"/>
              </a:spcAft>
              <a:buClr>
                <a:srgbClr val="000000"/>
              </a:buClr>
              <a:buSzPts val="3300"/>
              <a:buFont typeface="Arial"/>
              <a:buNone/>
              <a:defRPr sz="3300" b="1" i="0" u="none" strike="noStrike" cap="none">
                <a:solidFill>
                  <a:schemeClr val="lt1"/>
                </a:solidFill>
                <a:latin typeface="Quattrocento Sans"/>
                <a:ea typeface="Quattrocento Sans"/>
                <a:cs typeface="Quattrocento Sans"/>
                <a:sym typeface="Quattrocento Sans"/>
              </a:defRPr>
            </a:lvl5pPr>
            <a:lvl6pPr marL="0" marR="0" lvl="5" indent="0" algn="r">
              <a:lnSpc>
                <a:spcPct val="100000"/>
              </a:lnSpc>
              <a:spcBef>
                <a:spcPts val="0"/>
              </a:spcBef>
              <a:spcAft>
                <a:spcPts val="0"/>
              </a:spcAft>
              <a:buClr>
                <a:srgbClr val="000000"/>
              </a:buClr>
              <a:buSzPts val="3300"/>
              <a:buFont typeface="Arial"/>
              <a:buNone/>
              <a:defRPr sz="3300" b="1" i="0" u="none" strike="noStrike" cap="none">
                <a:solidFill>
                  <a:schemeClr val="lt1"/>
                </a:solidFill>
                <a:latin typeface="Quattrocento Sans"/>
                <a:ea typeface="Quattrocento Sans"/>
                <a:cs typeface="Quattrocento Sans"/>
                <a:sym typeface="Quattrocento Sans"/>
              </a:defRPr>
            </a:lvl6pPr>
            <a:lvl7pPr marL="0" marR="0" lvl="6" indent="0" algn="r">
              <a:lnSpc>
                <a:spcPct val="100000"/>
              </a:lnSpc>
              <a:spcBef>
                <a:spcPts val="0"/>
              </a:spcBef>
              <a:spcAft>
                <a:spcPts val="0"/>
              </a:spcAft>
              <a:buClr>
                <a:srgbClr val="000000"/>
              </a:buClr>
              <a:buSzPts val="3300"/>
              <a:buFont typeface="Arial"/>
              <a:buNone/>
              <a:defRPr sz="3300" b="1" i="0" u="none" strike="noStrike" cap="none">
                <a:solidFill>
                  <a:schemeClr val="lt1"/>
                </a:solidFill>
                <a:latin typeface="Quattrocento Sans"/>
                <a:ea typeface="Quattrocento Sans"/>
                <a:cs typeface="Quattrocento Sans"/>
                <a:sym typeface="Quattrocento Sans"/>
              </a:defRPr>
            </a:lvl7pPr>
            <a:lvl8pPr marL="0" marR="0" lvl="7" indent="0" algn="r">
              <a:lnSpc>
                <a:spcPct val="100000"/>
              </a:lnSpc>
              <a:spcBef>
                <a:spcPts val="0"/>
              </a:spcBef>
              <a:spcAft>
                <a:spcPts val="0"/>
              </a:spcAft>
              <a:buClr>
                <a:srgbClr val="000000"/>
              </a:buClr>
              <a:buSzPts val="3300"/>
              <a:buFont typeface="Arial"/>
              <a:buNone/>
              <a:defRPr sz="3300" b="1" i="0" u="none" strike="noStrike" cap="none">
                <a:solidFill>
                  <a:schemeClr val="lt1"/>
                </a:solidFill>
                <a:latin typeface="Quattrocento Sans"/>
                <a:ea typeface="Quattrocento Sans"/>
                <a:cs typeface="Quattrocento Sans"/>
                <a:sym typeface="Quattrocento Sans"/>
              </a:defRPr>
            </a:lvl8pPr>
            <a:lvl9pPr marL="0" marR="0" lvl="8" indent="0" algn="r">
              <a:lnSpc>
                <a:spcPct val="100000"/>
              </a:lnSpc>
              <a:spcBef>
                <a:spcPts val="0"/>
              </a:spcBef>
              <a:spcAft>
                <a:spcPts val="0"/>
              </a:spcAft>
              <a:buClr>
                <a:srgbClr val="000000"/>
              </a:buClr>
              <a:buSzPts val="3300"/>
              <a:buFont typeface="Arial"/>
              <a:buNone/>
              <a:defRPr sz="3300" b="1" i="0" u="none" strike="noStrike" cap="none">
                <a:solidFill>
                  <a:schemeClr val="lt1"/>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
              <a:t>‹#›</a:t>
            </a:fld>
            <a:endParaRPr/>
          </a:p>
        </p:txBody>
      </p:sp>
      <p:sp>
        <p:nvSpPr>
          <p:cNvPr id="541" name="Google Shape;541;p35"/>
          <p:cNvSpPr txBox="1">
            <a:spLocks noGrp="1"/>
          </p:cNvSpPr>
          <p:nvPr>
            <p:ph type="ftr" idx="11"/>
          </p:nvPr>
        </p:nvSpPr>
        <p:spPr>
          <a:xfrm>
            <a:off x="466474" y="4667807"/>
            <a:ext cx="2895600" cy="273844"/>
          </a:xfrm>
          <a:prstGeom prst="rect">
            <a:avLst/>
          </a:prstGeom>
          <a:noFill/>
          <a:ln>
            <a:noFill/>
          </a:ln>
        </p:spPr>
        <p:txBody>
          <a:bodyPr spcFirstLastPara="1" wrap="square" lIns="0" tIns="45700" rIns="0" bIns="45700" anchor="ctr" anchorCtr="0">
            <a:noAutofit/>
          </a:bodyPr>
          <a:lstStyle>
            <a:lvl1pPr lvl="0" algn="l">
              <a:lnSpc>
                <a:spcPct val="100000"/>
              </a:lnSpc>
              <a:spcBef>
                <a:spcPts val="0"/>
              </a:spcBef>
              <a:spcAft>
                <a:spcPts val="0"/>
              </a:spcAft>
              <a:buSzPts val="1100"/>
              <a:buNone/>
              <a:defRPr>
                <a:solidFill>
                  <a:schemeClr val="lt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grpSp>
        <p:nvGrpSpPr>
          <p:cNvPr id="542" name="Google Shape;542;p35"/>
          <p:cNvGrpSpPr/>
          <p:nvPr/>
        </p:nvGrpSpPr>
        <p:grpSpPr>
          <a:xfrm rot="10800000">
            <a:off x="1222755" y="0"/>
            <a:ext cx="1776256" cy="3088027"/>
            <a:chOff x="9723323" y="2696006"/>
            <a:chExt cx="2367725" cy="4117369"/>
          </a:xfrm>
        </p:grpSpPr>
        <p:sp>
          <p:nvSpPr>
            <p:cNvPr id="543" name="Google Shape;543;p35"/>
            <p:cNvSpPr/>
            <p:nvPr/>
          </p:nvSpPr>
          <p:spPr>
            <a:xfrm>
              <a:off x="9723323" y="3365345"/>
              <a:ext cx="83200" cy="101150"/>
            </a:xfrm>
            <a:custGeom>
              <a:avLst/>
              <a:gdLst/>
              <a:ahLst/>
              <a:cxnLst/>
              <a:rect l="l" t="t" r="r" b="b"/>
              <a:pathLst>
                <a:path w="184213" h="160496" extrusionOk="0">
                  <a:moveTo>
                    <a:pt x="184214"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44" name="Google Shape;544;p35"/>
            <p:cNvSpPr/>
            <p:nvPr/>
          </p:nvSpPr>
          <p:spPr>
            <a:xfrm>
              <a:off x="10180218" y="3365345"/>
              <a:ext cx="83200" cy="101150"/>
            </a:xfrm>
            <a:custGeom>
              <a:avLst/>
              <a:gdLst/>
              <a:ahLst/>
              <a:cxnLst/>
              <a:rect l="l" t="t" r="r" b="b"/>
              <a:pathLst>
                <a:path w="184213" h="160496" extrusionOk="0">
                  <a:moveTo>
                    <a:pt x="184214"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45" name="Google Shape;545;p35"/>
            <p:cNvSpPr/>
            <p:nvPr/>
          </p:nvSpPr>
          <p:spPr>
            <a:xfrm>
              <a:off x="10637112" y="3365345"/>
              <a:ext cx="83200" cy="101150"/>
            </a:xfrm>
            <a:custGeom>
              <a:avLst/>
              <a:gdLst/>
              <a:ahLst/>
              <a:cxnLst/>
              <a:rect l="l" t="t" r="r" b="b"/>
              <a:pathLst>
                <a:path w="184213" h="160496" extrusionOk="0">
                  <a:moveTo>
                    <a:pt x="184214"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46" name="Google Shape;546;p35"/>
            <p:cNvSpPr/>
            <p:nvPr/>
          </p:nvSpPr>
          <p:spPr>
            <a:xfrm>
              <a:off x="11094007" y="3365345"/>
              <a:ext cx="83200" cy="101150"/>
            </a:xfrm>
            <a:custGeom>
              <a:avLst/>
              <a:gdLst/>
              <a:ahLst/>
              <a:cxnLst/>
              <a:rect l="l" t="t" r="r" b="b"/>
              <a:pathLst>
                <a:path w="184213" h="160496" extrusionOk="0">
                  <a:moveTo>
                    <a:pt x="184213"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47" name="Google Shape;547;p35"/>
            <p:cNvSpPr/>
            <p:nvPr/>
          </p:nvSpPr>
          <p:spPr>
            <a:xfrm>
              <a:off x="11550902" y="3365345"/>
              <a:ext cx="83200" cy="101150"/>
            </a:xfrm>
            <a:custGeom>
              <a:avLst/>
              <a:gdLst/>
              <a:ahLst/>
              <a:cxnLst/>
              <a:rect l="l" t="t" r="r" b="b"/>
              <a:pathLst>
                <a:path w="184213" h="160496" extrusionOk="0">
                  <a:moveTo>
                    <a:pt x="184213"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48" name="Google Shape;548;p35"/>
            <p:cNvSpPr/>
            <p:nvPr/>
          </p:nvSpPr>
          <p:spPr>
            <a:xfrm>
              <a:off x="12007807" y="3365345"/>
              <a:ext cx="83240" cy="101150"/>
            </a:xfrm>
            <a:custGeom>
              <a:avLst/>
              <a:gdLst/>
              <a:ahLst/>
              <a:cxnLst/>
              <a:rect l="l" t="t" r="r" b="b"/>
              <a:pathLst>
                <a:path w="184308" h="160496" extrusionOk="0">
                  <a:moveTo>
                    <a:pt x="184309"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49" name="Google Shape;549;p35"/>
            <p:cNvSpPr/>
            <p:nvPr/>
          </p:nvSpPr>
          <p:spPr>
            <a:xfrm>
              <a:off x="11774014" y="3588459"/>
              <a:ext cx="83200" cy="101150"/>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50" name="Google Shape;550;p35"/>
            <p:cNvSpPr/>
            <p:nvPr/>
          </p:nvSpPr>
          <p:spPr>
            <a:xfrm>
              <a:off x="11317120" y="3588459"/>
              <a:ext cx="83200" cy="101150"/>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51" name="Google Shape;551;p35"/>
            <p:cNvSpPr/>
            <p:nvPr/>
          </p:nvSpPr>
          <p:spPr>
            <a:xfrm>
              <a:off x="10860225" y="3588459"/>
              <a:ext cx="83200" cy="101150"/>
            </a:xfrm>
            <a:custGeom>
              <a:avLst/>
              <a:gdLst/>
              <a:ahLst/>
              <a:cxnLst/>
              <a:rect l="l" t="t" r="r" b="b"/>
              <a:pathLst>
                <a:path w="184213" h="160496" extrusionOk="0">
                  <a:moveTo>
                    <a:pt x="0" y="0"/>
                  </a:moveTo>
                  <a:lnTo>
                    <a:pt x="184214"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52" name="Google Shape;552;p35"/>
            <p:cNvSpPr/>
            <p:nvPr/>
          </p:nvSpPr>
          <p:spPr>
            <a:xfrm>
              <a:off x="10403331" y="3588459"/>
              <a:ext cx="83200" cy="101150"/>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53" name="Google Shape;553;p35"/>
            <p:cNvSpPr/>
            <p:nvPr/>
          </p:nvSpPr>
          <p:spPr>
            <a:xfrm>
              <a:off x="9946435" y="3588459"/>
              <a:ext cx="83200" cy="101150"/>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54" name="Google Shape;554;p35"/>
            <p:cNvSpPr/>
            <p:nvPr/>
          </p:nvSpPr>
          <p:spPr>
            <a:xfrm>
              <a:off x="9723323" y="3811572"/>
              <a:ext cx="83200" cy="101150"/>
            </a:xfrm>
            <a:custGeom>
              <a:avLst/>
              <a:gdLst/>
              <a:ahLst/>
              <a:cxnLst/>
              <a:rect l="l" t="t" r="r" b="b"/>
              <a:pathLst>
                <a:path w="184213" h="160496" extrusionOk="0">
                  <a:moveTo>
                    <a:pt x="184214"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55" name="Google Shape;555;p35"/>
            <p:cNvSpPr/>
            <p:nvPr/>
          </p:nvSpPr>
          <p:spPr>
            <a:xfrm>
              <a:off x="10180218" y="3811572"/>
              <a:ext cx="83200" cy="101150"/>
            </a:xfrm>
            <a:custGeom>
              <a:avLst/>
              <a:gdLst/>
              <a:ahLst/>
              <a:cxnLst/>
              <a:rect l="l" t="t" r="r" b="b"/>
              <a:pathLst>
                <a:path w="184213" h="160496" extrusionOk="0">
                  <a:moveTo>
                    <a:pt x="184214"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56" name="Google Shape;556;p35"/>
            <p:cNvSpPr/>
            <p:nvPr/>
          </p:nvSpPr>
          <p:spPr>
            <a:xfrm>
              <a:off x="10637112" y="3811572"/>
              <a:ext cx="83200" cy="101150"/>
            </a:xfrm>
            <a:custGeom>
              <a:avLst/>
              <a:gdLst/>
              <a:ahLst/>
              <a:cxnLst/>
              <a:rect l="l" t="t" r="r" b="b"/>
              <a:pathLst>
                <a:path w="184213" h="160496" extrusionOk="0">
                  <a:moveTo>
                    <a:pt x="184214"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57" name="Google Shape;557;p35"/>
            <p:cNvSpPr/>
            <p:nvPr/>
          </p:nvSpPr>
          <p:spPr>
            <a:xfrm>
              <a:off x="11094007" y="3811572"/>
              <a:ext cx="83200" cy="101150"/>
            </a:xfrm>
            <a:custGeom>
              <a:avLst/>
              <a:gdLst/>
              <a:ahLst/>
              <a:cxnLst/>
              <a:rect l="l" t="t" r="r" b="b"/>
              <a:pathLst>
                <a:path w="184213" h="160496" extrusionOk="0">
                  <a:moveTo>
                    <a:pt x="184213"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58" name="Google Shape;558;p35"/>
            <p:cNvSpPr/>
            <p:nvPr/>
          </p:nvSpPr>
          <p:spPr>
            <a:xfrm>
              <a:off x="11550902" y="3811572"/>
              <a:ext cx="83200" cy="101150"/>
            </a:xfrm>
            <a:custGeom>
              <a:avLst/>
              <a:gdLst/>
              <a:ahLst/>
              <a:cxnLst/>
              <a:rect l="l" t="t" r="r" b="b"/>
              <a:pathLst>
                <a:path w="184213" h="160496" extrusionOk="0">
                  <a:moveTo>
                    <a:pt x="184213"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59" name="Google Shape;559;p35"/>
            <p:cNvSpPr/>
            <p:nvPr/>
          </p:nvSpPr>
          <p:spPr>
            <a:xfrm>
              <a:off x="12007807" y="3811572"/>
              <a:ext cx="83240" cy="101150"/>
            </a:xfrm>
            <a:custGeom>
              <a:avLst/>
              <a:gdLst/>
              <a:ahLst/>
              <a:cxnLst/>
              <a:rect l="l" t="t" r="r" b="b"/>
              <a:pathLst>
                <a:path w="184308" h="160496" extrusionOk="0">
                  <a:moveTo>
                    <a:pt x="184309"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60" name="Google Shape;560;p35"/>
            <p:cNvSpPr/>
            <p:nvPr/>
          </p:nvSpPr>
          <p:spPr>
            <a:xfrm>
              <a:off x="11774014" y="4034684"/>
              <a:ext cx="83200" cy="101150"/>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61" name="Google Shape;561;p35"/>
            <p:cNvSpPr/>
            <p:nvPr/>
          </p:nvSpPr>
          <p:spPr>
            <a:xfrm>
              <a:off x="11317120" y="4034684"/>
              <a:ext cx="83200" cy="101150"/>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62" name="Google Shape;562;p35"/>
            <p:cNvSpPr/>
            <p:nvPr/>
          </p:nvSpPr>
          <p:spPr>
            <a:xfrm>
              <a:off x="10860225" y="4034684"/>
              <a:ext cx="83200" cy="101150"/>
            </a:xfrm>
            <a:custGeom>
              <a:avLst/>
              <a:gdLst/>
              <a:ahLst/>
              <a:cxnLst/>
              <a:rect l="l" t="t" r="r" b="b"/>
              <a:pathLst>
                <a:path w="184213" h="160496" extrusionOk="0">
                  <a:moveTo>
                    <a:pt x="0" y="0"/>
                  </a:moveTo>
                  <a:lnTo>
                    <a:pt x="184214"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63" name="Google Shape;563;p35"/>
            <p:cNvSpPr/>
            <p:nvPr/>
          </p:nvSpPr>
          <p:spPr>
            <a:xfrm>
              <a:off x="10403331" y="4034684"/>
              <a:ext cx="83200" cy="101150"/>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64" name="Google Shape;564;p35"/>
            <p:cNvSpPr/>
            <p:nvPr/>
          </p:nvSpPr>
          <p:spPr>
            <a:xfrm>
              <a:off x="9946435" y="4034684"/>
              <a:ext cx="83200" cy="101150"/>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65" name="Google Shape;565;p35"/>
            <p:cNvSpPr/>
            <p:nvPr/>
          </p:nvSpPr>
          <p:spPr>
            <a:xfrm>
              <a:off x="9723323" y="4257798"/>
              <a:ext cx="83200" cy="101150"/>
            </a:xfrm>
            <a:custGeom>
              <a:avLst/>
              <a:gdLst/>
              <a:ahLst/>
              <a:cxnLst/>
              <a:rect l="l" t="t" r="r" b="b"/>
              <a:pathLst>
                <a:path w="184213" h="160496" extrusionOk="0">
                  <a:moveTo>
                    <a:pt x="184214"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66" name="Google Shape;566;p35"/>
            <p:cNvSpPr/>
            <p:nvPr/>
          </p:nvSpPr>
          <p:spPr>
            <a:xfrm>
              <a:off x="10180218" y="4257798"/>
              <a:ext cx="83200" cy="101150"/>
            </a:xfrm>
            <a:custGeom>
              <a:avLst/>
              <a:gdLst/>
              <a:ahLst/>
              <a:cxnLst/>
              <a:rect l="l" t="t" r="r" b="b"/>
              <a:pathLst>
                <a:path w="184213" h="160496" extrusionOk="0">
                  <a:moveTo>
                    <a:pt x="184214"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67" name="Google Shape;567;p35"/>
            <p:cNvSpPr/>
            <p:nvPr/>
          </p:nvSpPr>
          <p:spPr>
            <a:xfrm>
              <a:off x="10637112" y="4257798"/>
              <a:ext cx="83200" cy="101150"/>
            </a:xfrm>
            <a:custGeom>
              <a:avLst/>
              <a:gdLst/>
              <a:ahLst/>
              <a:cxnLst/>
              <a:rect l="l" t="t" r="r" b="b"/>
              <a:pathLst>
                <a:path w="184213" h="160496" extrusionOk="0">
                  <a:moveTo>
                    <a:pt x="184214"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68" name="Google Shape;568;p35"/>
            <p:cNvSpPr/>
            <p:nvPr/>
          </p:nvSpPr>
          <p:spPr>
            <a:xfrm>
              <a:off x="11094007" y="4257798"/>
              <a:ext cx="83200" cy="101150"/>
            </a:xfrm>
            <a:custGeom>
              <a:avLst/>
              <a:gdLst/>
              <a:ahLst/>
              <a:cxnLst/>
              <a:rect l="l" t="t" r="r" b="b"/>
              <a:pathLst>
                <a:path w="184213" h="160496" extrusionOk="0">
                  <a:moveTo>
                    <a:pt x="184213"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69" name="Google Shape;569;p35"/>
            <p:cNvSpPr/>
            <p:nvPr/>
          </p:nvSpPr>
          <p:spPr>
            <a:xfrm>
              <a:off x="11550902" y="4257798"/>
              <a:ext cx="83200" cy="101150"/>
            </a:xfrm>
            <a:custGeom>
              <a:avLst/>
              <a:gdLst/>
              <a:ahLst/>
              <a:cxnLst/>
              <a:rect l="l" t="t" r="r" b="b"/>
              <a:pathLst>
                <a:path w="184213" h="160496" extrusionOk="0">
                  <a:moveTo>
                    <a:pt x="184213"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70" name="Google Shape;570;p35"/>
            <p:cNvSpPr/>
            <p:nvPr/>
          </p:nvSpPr>
          <p:spPr>
            <a:xfrm>
              <a:off x="12007807" y="4257798"/>
              <a:ext cx="83240" cy="101150"/>
            </a:xfrm>
            <a:custGeom>
              <a:avLst/>
              <a:gdLst/>
              <a:ahLst/>
              <a:cxnLst/>
              <a:rect l="l" t="t" r="r" b="b"/>
              <a:pathLst>
                <a:path w="184308" h="160496" extrusionOk="0">
                  <a:moveTo>
                    <a:pt x="184309"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71" name="Google Shape;571;p35"/>
            <p:cNvSpPr/>
            <p:nvPr/>
          </p:nvSpPr>
          <p:spPr>
            <a:xfrm>
              <a:off x="11774014" y="4480911"/>
              <a:ext cx="83200" cy="101150"/>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72" name="Google Shape;572;p35"/>
            <p:cNvSpPr/>
            <p:nvPr/>
          </p:nvSpPr>
          <p:spPr>
            <a:xfrm>
              <a:off x="11317120" y="4480911"/>
              <a:ext cx="83200" cy="101150"/>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73" name="Google Shape;573;p35"/>
            <p:cNvSpPr/>
            <p:nvPr/>
          </p:nvSpPr>
          <p:spPr>
            <a:xfrm>
              <a:off x="10860225" y="4480911"/>
              <a:ext cx="83200" cy="101150"/>
            </a:xfrm>
            <a:custGeom>
              <a:avLst/>
              <a:gdLst/>
              <a:ahLst/>
              <a:cxnLst/>
              <a:rect l="l" t="t" r="r" b="b"/>
              <a:pathLst>
                <a:path w="184213" h="160496" extrusionOk="0">
                  <a:moveTo>
                    <a:pt x="0" y="0"/>
                  </a:moveTo>
                  <a:lnTo>
                    <a:pt x="184214"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74" name="Google Shape;574;p35"/>
            <p:cNvSpPr/>
            <p:nvPr/>
          </p:nvSpPr>
          <p:spPr>
            <a:xfrm>
              <a:off x="10403331" y="4480911"/>
              <a:ext cx="83200" cy="101150"/>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75" name="Google Shape;575;p35"/>
            <p:cNvSpPr/>
            <p:nvPr/>
          </p:nvSpPr>
          <p:spPr>
            <a:xfrm>
              <a:off x="9946435" y="4480911"/>
              <a:ext cx="83200" cy="101150"/>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76" name="Google Shape;576;p35"/>
            <p:cNvSpPr/>
            <p:nvPr/>
          </p:nvSpPr>
          <p:spPr>
            <a:xfrm>
              <a:off x="9723323" y="4704024"/>
              <a:ext cx="83200" cy="101150"/>
            </a:xfrm>
            <a:custGeom>
              <a:avLst/>
              <a:gdLst/>
              <a:ahLst/>
              <a:cxnLst/>
              <a:rect l="l" t="t" r="r" b="b"/>
              <a:pathLst>
                <a:path w="184213" h="160496" extrusionOk="0">
                  <a:moveTo>
                    <a:pt x="184214"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77" name="Google Shape;577;p35"/>
            <p:cNvSpPr/>
            <p:nvPr/>
          </p:nvSpPr>
          <p:spPr>
            <a:xfrm>
              <a:off x="10180218" y="4704024"/>
              <a:ext cx="83200" cy="101150"/>
            </a:xfrm>
            <a:custGeom>
              <a:avLst/>
              <a:gdLst/>
              <a:ahLst/>
              <a:cxnLst/>
              <a:rect l="l" t="t" r="r" b="b"/>
              <a:pathLst>
                <a:path w="184213" h="160496" extrusionOk="0">
                  <a:moveTo>
                    <a:pt x="184214"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78" name="Google Shape;578;p35"/>
            <p:cNvSpPr/>
            <p:nvPr/>
          </p:nvSpPr>
          <p:spPr>
            <a:xfrm>
              <a:off x="10637112" y="4704024"/>
              <a:ext cx="83200" cy="101150"/>
            </a:xfrm>
            <a:custGeom>
              <a:avLst/>
              <a:gdLst/>
              <a:ahLst/>
              <a:cxnLst/>
              <a:rect l="l" t="t" r="r" b="b"/>
              <a:pathLst>
                <a:path w="184213" h="160496" extrusionOk="0">
                  <a:moveTo>
                    <a:pt x="184214"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79" name="Google Shape;579;p35"/>
            <p:cNvSpPr/>
            <p:nvPr/>
          </p:nvSpPr>
          <p:spPr>
            <a:xfrm>
              <a:off x="11094007" y="4704024"/>
              <a:ext cx="83200" cy="101150"/>
            </a:xfrm>
            <a:custGeom>
              <a:avLst/>
              <a:gdLst/>
              <a:ahLst/>
              <a:cxnLst/>
              <a:rect l="l" t="t" r="r" b="b"/>
              <a:pathLst>
                <a:path w="184213" h="160496" extrusionOk="0">
                  <a:moveTo>
                    <a:pt x="184213"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80" name="Google Shape;580;p35"/>
            <p:cNvSpPr/>
            <p:nvPr/>
          </p:nvSpPr>
          <p:spPr>
            <a:xfrm>
              <a:off x="11550902" y="4704024"/>
              <a:ext cx="83200" cy="101150"/>
            </a:xfrm>
            <a:custGeom>
              <a:avLst/>
              <a:gdLst/>
              <a:ahLst/>
              <a:cxnLst/>
              <a:rect l="l" t="t" r="r" b="b"/>
              <a:pathLst>
                <a:path w="184213" h="160496" extrusionOk="0">
                  <a:moveTo>
                    <a:pt x="184213"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81" name="Google Shape;581;p35"/>
            <p:cNvSpPr/>
            <p:nvPr/>
          </p:nvSpPr>
          <p:spPr>
            <a:xfrm>
              <a:off x="12007807" y="4704024"/>
              <a:ext cx="83240" cy="101150"/>
            </a:xfrm>
            <a:custGeom>
              <a:avLst/>
              <a:gdLst/>
              <a:ahLst/>
              <a:cxnLst/>
              <a:rect l="l" t="t" r="r" b="b"/>
              <a:pathLst>
                <a:path w="184308" h="160496" extrusionOk="0">
                  <a:moveTo>
                    <a:pt x="184309"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82" name="Google Shape;582;p35"/>
            <p:cNvSpPr/>
            <p:nvPr/>
          </p:nvSpPr>
          <p:spPr>
            <a:xfrm>
              <a:off x="11774014" y="4927137"/>
              <a:ext cx="83200" cy="101150"/>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83" name="Google Shape;583;p35"/>
            <p:cNvSpPr/>
            <p:nvPr/>
          </p:nvSpPr>
          <p:spPr>
            <a:xfrm>
              <a:off x="11317120" y="4927137"/>
              <a:ext cx="83200" cy="101150"/>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84" name="Google Shape;584;p35"/>
            <p:cNvSpPr/>
            <p:nvPr/>
          </p:nvSpPr>
          <p:spPr>
            <a:xfrm>
              <a:off x="10860225" y="4927137"/>
              <a:ext cx="83200" cy="101150"/>
            </a:xfrm>
            <a:custGeom>
              <a:avLst/>
              <a:gdLst/>
              <a:ahLst/>
              <a:cxnLst/>
              <a:rect l="l" t="t" r="r" b="b"/>
              <a:pathLst>
                <a:path w="184213" h="160496" extrusionOk="0">
                  <a:moveTo>
                    <a:pt x="0" y="0"/>
                  </a:moveTo>
                  <a:lnTo>
                    <a:pt x="184214"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85" name="Google Shape;585;p35"/>
            <p:cNvSpPr/>
            <p:nvPr/>
          </p:nvSpPr>
          <p:spPr>
            <a:xfrm>
              <a:off x="10403331" y="4927137"/>
              <a:ext cx="83200" cy="101150"/>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86" name="Google Shape;586;p35"/>
            <p:cNvSpPr/>
            <p:nvPr/>
          </p:nvSpPr>
          <p:spPr>
            <a:xfrm>
              <a:off x="9946435" y="4927137"/>
              <a:ext cx="83200" cy="101150"/>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87" name="Google Shape;587;p35"/>
            <p:cNvSpPr/>
            <p:nvPr/>
          </p:nvSpPr>
          <p:spPr>
            <a:xfrm>
              <a:off x="9723323" y="5150250"/>
              <a:ext cx="83200" cy="101150"/>
            </a:xfrm>
            <a:custGeom>
              <a:avLst/>
              <a:gdLst/>
              <a:ahLst/>
              <a:cxnLst/>
              <a:rect l="l" t="t" r="r" b="b"/>
              <a:pathLst>
                <a:path w="184213" h="160496" extrusionOk="0">
                  <a:moveTo>
                    <a:pt x="184214"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88" name="Google Shape;588;p35"/>
            <p:cNvSpPr/>
            <p:nvPr/>
          </p:nvSpPr>
          <p:spPr>
            <a:xfrm>
              <a:off x="10180218" y="5150250"/>
              <a:ext cx="83200" cy="101150"/>
            </a:xfrm>
            <a:custGeom>
              <a:avLst/>
              <a:gdLst/>
              <a:ahLst/>
              <a:cxnLst/>
              <a:rect l="l" t="t" r="r" b="b"/>
              <a:pathLst>
                <a:path w="184213" h="160496" extrusionOk="0">
                  <a:moveTo>
                    <a:pt x="184214"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89" name="Google Shape;589;p35"/>
            <p:cNvSpPr/>
            <p:nvPr/>
          </p:nvSpPr>
          <p:spPr>
            <a:xfrm>
              <a:off x="10637112" y="5150250"/>
              <a:ext cx="83200" cy="101150"/>
            </a:xfrm>
            <a:custGeom>
              <a:avLst/>
              <a:gdLst/>
              <a:ahLst/>
              <a:cxnLst/>
              <a:rect l="l" t="t" r="r" b="b"/>
              <a:pathLst>
                <a:path w="184213" h="160496" extrusionOk="0">
                  <a:moveTo>
                    <a:pt x="184214"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90" name="Google Shape;590;p35"/>
            <p:cNvSpPr/>
            <p:nvPr/>
          </p:nvSpPr>
          <p:spPr>
            <a:xfrm>
              <a:off x="11094007" y="5150250"/>
              <a:ext cx="83200" cy="101150"/>
            </a:xfrm>
            <a:custGeom>
              <a:avLst/>
              <a:gdLst/>
              <a:ahLst/>
              <a:cxnLst/>
              <a:rect l="l" t="t" r="r" b="b"/>
              <a:pathLst>
                <a:path w="184213" h="160496" extrusionOk="0">
                  <a:moveTo>
                    <a:pt x="184213"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91" name="Google Shape;591;p35"/>
            <p:cNvSpPr/>
            <p:nvPr/>
          </p:nvSpPr>
          <p:spPr>
            <a:xfrm>
              <a:off x="11550902" y="5150250"/>
              <a:ext cx="83200" cy="101150"/>
            </a:xfrm>
            <a:custGeom>
              <a:avLst/>
              <a:gdLst/>
              <a:ahLst/>
              <a:cxnLst/>
              <a:rect l="l" t="t" r="r" b="b"/>
              <a:pathLst>
                <a:path w="184213" h="160496" extrusionOk="0">
                  <a:moveTo>
                    <a:pt x="184213"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92" name="Google Shape;592;p35"/>
            <p:cNvSpPr/>
            <p:nvPr/>
          </p:nvSpPr>
          <p:spPr>
            <a:xfrm>
              <a:off x="12007807" y="5150250"/>
              <a:ext cx="83240" cy="101150"/>
            </a:xfrm>
            <a:custGeom>
              <a:avLst/>
              <a:gdLst/>
              <a:ahLst/>
              <a:cxnLst/>
              <a:rect l="l" t="t" r="r" b="b"/>
              <a:pathLst>
                <a:path w="184308" h="160496" extrusionOk="0">
                  <a:moveTo>
                    <a:pt x="184309"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93" name="Google Shape;593;p35"/>
            <p:cNvSpPr/>
            <p:nvPr/>
          </p:nvSpPr>
          <p:spPr>
            <a:xfrm>
              <a:off x="11774014" y="5373379"/>
              <a:ext cx="83200" cy="101210"/>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94" name="Google Shape;594;p35"/>
            <p:cNvSpPr/>
            <p:nvPr/>
          </p:nvSpPr>
          <p:spPr>
            <a:xfrm>
              <a:off x="11317120" y="5373379"/>
              <a:ext cx="83200" cy="101210"/>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95" name="Google Shape;595;p35"/>
            <p:cNvSpPr/>
            <p:nvPr/>
          </p:nvSpPr>
          <p:spPr>
            <a:xfrm>
              <a:off x="10860225" y="5373379"/>
              <a:ext cx="83200" cy="101210"/>
            </a:xfrm>
            <a:custGeom>
              <a:avLst/>
              <a:gdLst/>
              <a:ahLst/>
              <a:cxnLst/>
              <a:rect l="l" t="t" r="r" b="b"/>
              <a:pathLst>
                <a:path w="184213" h="160591" extrusionOk="0">
                  <a:moveTo>
                    <a:pt x="0" y="0"/>
                  </a:moveTo>
                  <a:lnTo>
                    <a:pt x="184214"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96" name="Google Shape;596;p35"/>
            <p:cNvSpPr/>
            <p:nvPr/>
          </p:nvSpPr>
          <p:spPr>
            <a:xfrm>
              <a:off x="10403331" y="5373379"/>
              <a:ext cx="83200" cy="101210"/>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97" name="Google Shape;597;p35"/>
            <p:cNvSpPr/>
            <p:nvPr/>
          </p:nvSpPr>
          <p:spPr>
            <a:xfrm>
              <a:off x="9946435" y="5373379"/>
              <a:ext cx="83200" cy="101210"/>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98" name="Google Shape;598;p35"/>
            <p:cNvSpPr/>
            <p:nvPr/>
          </p:nvSpPr>
          <p:spPr>
            <a:xfrm>
              <a:off x="9723323" y="5596565"/>
              <a:ext cx="83200" cy="101150"/>
            </a:xfrm>
            <a:custGeom>
              <a:avLst/>
              <a:gdLst/>
              <a:ahLst/>
              <a:cxnLst/>
              <a:rect l="l" t="t" r="r" b="b"/>
              <a:pathLst>
                <a:path w="184213" h="160496" extrusionOk="0">
                  <a:moveTo>
                    <a:pt x="184214"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99" name="Google Shape;599;p35"/>
            <p:cNvSpPr/>
            <p:nvPr/>
          </p:nvSpPr>
          <p:spPr>
            <a:xfrm>
              <a:off x="10180218" y="5596565"/>
              <a:ext cx="83200" cy="101150"/>
            </a:xfrm>
            <a:custGeom>
              <a:avLst/>
              <a:gdLst/>
              <a:ahLst/>
              <a:cxnLst/>
              <a:rect l="l" t="t" r="r" b="b"/>
              <a:pathLst>
                <a:path w="184213" h="160496" extrusionOk="0">
                  <a:moveTo>
                    <a:pt x="184214"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00" name="Google Shape;600;p35"/>
            <p:cNvSpPr/>
            <p:nvPr/>
          </p:nvSpPr>
          <p:spPr>
            <a:xfrm>
              <a:off x="10637112" y="5596565"/>
              <a:ext cx="83200" cy="101150"/>
            </a:xfrm>
            <a:custGeom>
              <a:avLst/>
              <a:gdLst/>
              <a:ahLst/>
              <a:cxnLst/>
              <a:rect l="l" t="t" r="r" b="b"/>
              <a:pathLst>
                <a:path w="184213" h="160496" extrusionOk="0">
                  <a:moveTo>
                    <a:pt x="184214"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01" name="Google Shape;601;p35"/>
            <p:cNvSpPr/>
            <p:nvPr/>
          </p:nvSpPr>
          <p:spPr>
            <a:xfrm>
              <a:off x="11094007" y="5596565"/>
              <a:ext cx="83200" cy="101150"/>
            </a:xfrm>
            <a:custGeom>
              <a:avLst/>
              <a:gdLst/>
              <a:ahLst/>
              <a:cxnLst/>
              <a:rect l="l" t="t" r="r" b="b"/>
              <a:pathLst>
                <a:path w="184213" h="160496" extrusionOk="0">
                  <a:moveTo>
                    <a:pt x="184213"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02" name="Google Shape;602;p35"/>
            <p:cNvSpPr/>
            <p:nvPr/>
          </p:nvSpPr>
          <p:spPr>
            <a:xfrm>
              <a:off x="11550902" y="5596565"/>
              <a:ext cx="83200" cy="101150"/>
            </a:xfrm>
            <a:custGeom>
              <a:avLst/>
              <a:gdLst/>
              <a:ahLst/>
              <a:cxnLst/>
              <a:rect l="l" t="t" r="r" b="b"/>
              <a:pathLst>
                <a:path w="184213" h="160496" extrusionOk="0">
                  <a:moveTo>
                    <a:pt x="184213"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03" name="Google Shape;603;p35"/>
            <p:cNvSpPr/>
            <p:nvPr/>
          </p:nvSpPr>
          <p:spPr>
            <a:xfrm>
              <a:off x="12007807" y="5596565"/>
              <a:ext cx="83240" cy="101150"/>
            </a:xfrm>
            <a:custGeom>
              <a:avLst/>
              <a:gdLst/>
              <a:ahLst/>
              <a:cxnLst/>
              <a:rect l="l" t="t" r="r" b="b"/>
              <a:pathLst>
                <a:path w="184308" h="160496" extrusionOk="0">
                  <a:moveTo>
                    <a:pt x="184309"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04" name="Google Shape;604;p35"/>
            <p:cNvSpPr/>
            <p:nvPr/>
          </p:nvSpPr>
          <p:spPr>
            <a:xfrm>
              <a:off x="11774014" y="5819678"/>
              <a:ext cx="83200" cy="101150"/>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05" name="Google Shape;605;p35"/>
            <p:cNvSpPr/>
            <p:nvPr/>
          </p:nvSpPr>
          <p:spPr>
            <a:xfrm>
              <a:off x="11317120" y="5819678"/>
              <a:ext cx="83200" cy="101150"/>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06" name="Google Shape;606;p35"/>
            <p:cNvSpPr/>
            <p:nvPr/>
          </p:nvSpPr>
          <p:spPr>
            <a:xfrm>
              <a:off x="10860225" y="5819678"/>
              <a:ext cx="83200" cy="101150"/>
            </a:xfrm>
            <a:custGeom>
              <a:avLst/>
              <a:gdLst/>
              <a:ahLst/>
              <a:cxnLst/>
              <a:rect l="l" t="t" r="r" b="b"/>
              <a:pathLst>
                <a:path w="184213" h="160496" extrusionOk="0">
                  <a:moveTo>
                    <a:pt x="0" y="0"/>
                  </a:moveTo>
                  <a:lnTo>
                    <a:pt x="184214"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07" name="Google Shape;607;p35"/>
            <p:cNvSpPr/>
            <p:nvPr/>
          </p:nvSpPr>
          <p:spPr>
            <a:xfrm>
              <a:off x="10403331" y="5819678"/>
              <a:ext cx="83200" cy="101150"/>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08" name="Google Shape;608;p35"/>
            <p:cNvSpPr/>
            <p:nvPr/>
          </p:nvSpPr>
          <p:spPr>
            <a:xfrm>
              <a:off x="9946435" y="5819678"/>
              <a:ext cx="83200" cy="101150"/>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09" name="Google Shape;609;p35"/>
            <p:cNvSpPr/>
            <p:nvPr/>
          </p:nvSpPr>
          <p:spPr>
            <a:xfrm>
              <a:off x="9723323" y="6042791"/>
              <a:ext cx="83200" cy="101150"/>
            </a:xfrm>
            <a:custGeom>
              <a:avLst/>
              <a:gdLst/>
              <a:ahLst/>
              <a:cxnLst/>
              <a:rect l="l" t="t" r="r" b="b"/>
              <a:pathLst>
                <a:path w="184213" h="160496" extrusionOk="0">
                  <a:moveTo>
                    <a:pt x="184214"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10" name="Google Shape;610;p35"/>
            <p:cNvSpPr/>
            <p:nvPr/>
          </p:nvSpPr>
          <p:spPr>
            <a:xfrm>
              <a:off x="10180218" y="6042791"/>
              <a:ext cx="83200" cy="101150"/>
            </a:xfrm>
            <a:custGeom>
              <a:avLst/>
              <a:gdLst/>
              <a:ahLst/>
              <a:cxnLst/>
              <a:rect l="l" t="t" r="r" b="b"/>
              <a:pathLst>
                <a:path w="184213" h="160496" extrusionOk="0">
                  <a:moveTo>
                    <a:pt x="184214"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11" name="Google Shape;611;p35"/>
            <p:cNvSpPr/>
            <p:nvPr/>
          </p:nvSpPr>
          <p:spPr>
            <a:xfrm>
              <a:off x="10637112" y="6042791"/>
              <a:ext cx="83200" cy="101150"/>
            </a:xfrm>
            <a:custGeom>
              <a:avLst/>
              <a:gdLst/>
              <a:ahLst/>
              <a:cxnLst/>
              <a:rect l="l" t="t" r="r" b="b"/>
              <a:pathLst>
                <a:path w="184213" h="160496" extrusionOk="0">
                  <a:moveTo>
                    <a:pt x="184214"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12" name="Google Shape;612;p35"/>
            <p:cNvSpPr/>
            <p:nvPr/>
          </p:nvSpPr>
          <p:spPr>
            <a:xfrm>
              <a:off x="11094007" y="6042791"/>
              <a:ext cx="83200" cy="101150"/>
            </a:xfrm>
            <a:custGeom>
              <a:avLst/>
              <a:gdLst/>
              <a:ahLst/>
              <a:cxnLst/>
              <a:rect l="l" t="t" r="r" b="b"/>
              <a:pathLst>
                <a:path w="184213" h="160496" extrusionOk="0">
                  <a:moveTo>
                    <a:pt x="184213"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13" name="Google Shape;613;p35"/>
            <p:cNvSpPr/>
            <p:nvPr/>
          </p:nvSpPr>
          <p:spPr>
            <a:xfrm>
              <a:off x="11550902" y="6042791"/>
              <a:ext cx="83200" cy="101150"/>
            </a:xfrm>
            <a:custGeom>
              <a:avLst/>
              <a:gdLst/>
              <a:ahLst/>
              <a:cxnLst/>
              <a:rect l="l" t="t" r="r" b="b"/>
              <a:pathLst>
                <a:path w="184213" h="160496" extrusionOk="0">
                  <a:moveTo>
                    <a:pt x="184213"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14" name="Google Shape;614;p35"/>
            <p:cNvSpPr/>
            <p:nvPr/>
          </p:nvSpPr>
          <p:spPr>
            <a:xfrm>
              <a:off x="12007807" y="6042791"/>
              <a:ext cx="83240" cy="101150"/>
            </a:xfrm>
            <a:custGeom>
              <a:avLst/>
              <a:gdLst/>
              <a:ahLst/>
              <a:cxnLst/>
              <a:rect l="l" t="t" r="r" b="b"/>
              <a:pathLst>
                <a:path w="184308" h="160496" extrusionOk="0">
                  <a:moveTo>
                    <a:pt x="184309"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15" name="Google Shape;615;p35"/>
            <p:cNvSpPr/>
            <p:nvPr/>
          </p:nvSpPr>
          <p:spPr>
            <a:xfrm>
              <a:off x="11774014" y="6265904"/>
              <a:ext cx="83200" cy="101150"/>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16" name="Google Shape;616;p35"/>
            <p:cNvSpPr/>
            <p:nvPr/>
          </p:nvSpPr>
          <p:spPr>
            <a:xfrm>
              <a:off x="11317120" y="6265904"/>
              <a:ext cx="83200" cy="101150"/>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17" name="Google Shape;617;p35"/>
            <p:cNvSpPr/>
            <p:nvPr/>
          </p:nvSpPr>
          <p:spPr>
            <a:xfrm>
              <a:off x="10860225" y="6265904"/>
              <a:ext cx="83200" cy="101150"/>
            </a:xfrm>
            <a:custGeom>
              <a:avLst/>
              <a:gdLst/>
              <a:ahLst/>
              <a:cxnLst/>
              <a:rect l="l" t="t" r="r" b="b"/>
              <a:pathLst>
                <a:path w="184213" h="160496" extrusionOk="0">
                  <a:moveTo>
                    <a:pt x="0" y="0"/>
                  </a:moveTo>
                  <a:lnTo>
                    <a:pt x="184214"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18" name="Google Shape;618;p35"/>
            <p:cNvSpPr/>
            <p:nvPr/>
          </p:nvSpPr>
          <p:spPr>
            <a:xfrm>
              <a:off x="10403331" y="6265904"/>
              <a:ext cx="83200" cy="101150"/>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19" name="Google Shape;619;p35"/>
            <p:cNvSpPr/>
            <p:nvPr/>
          </p:nvSpPr>
          <p:spPr>
            <a:xfrm>
              <a:off x="9946435" y="6265904"/>
              <a:ext cx="83200" cy="101150"/>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20" name="Google Shape;620;p35"/>
            <p:cNvSpPr/>
            <p:nvPr/>
          </p:nvSpPr>
          <p:spPr>
            <a:xfrm>
              <a:off x="9723323" y="6489032"/>
              <a:ext cx="83200" cy="101210"/>
            </a:xfrm>
            <a:custGeom>
              <a:avLst/>
              <a:gdLst/>
              <a:ahLst/>
              <a:cxnLst/>
              <a:rect l="l" t="t" r="r" b="b"/>
              <a:pathLst>
                <a:path w="184213" h="160591" extrusionOk="0">
                  <a:moveTo>
                    <a:pt x="184214"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21" name="Google Shape;621;p35"/>
            <p:cNvSpPr/>
            <p:nvPr/>
          </p:nvSpPr>
          <p:spPr>
            <a:xfrm>
              <a:off x="10180218" y="6489032"/>
              <a:ext cx="83200" cy="101210"/>
            </a:xfrm>
            <a:custGeom>
              <a:avLst/>
              <a:gdLst/>
              <a:ahLst/>
              <a:cxnLst/>
              <a:rect l="l" t="t" r="r" b="b"/>
              <a:pathLst>
                <a:path w="184213" h="160591" extrusionOk="0">
                  <a:moveTo>
                    <a:pt x="184214"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22" name="Google Shape;622;p35"/>
            <p:cNvSpPr/>
            <p:nvPr/>
          </p:nvSpPr>
          <p:spPr>
            <a:xfrm>
              <a:off x="10637112" y="6489032"/>
              <a:ext cx="83200" cy="101210"/>
            </a:xfrm>
            <a:custGeom>
              <a:avLst/>
              <a:gdLst/>
              <a:ahLst/>
              <a:cxnLst/>
              <a:rect l="l" t="t" r="r" b="b"/>
              <a:pathLst>
                <a:path w="184213" h="160591" extrusionOk="0">
                  <a:moveTo>
                    <a:pt x="184214"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23" name="Google Shape;623;p35"/>
            <p:cNvSpPr/>
            <p:nvPr/>
          </p:nvSpPr>
          <p:spPr>
            <a:xfrm>
              <a:off x="11094007" y="6489032"/>
              <a:ext cx="83200" cy="101210"/>
            </a:xfrm>
            <a:custGeom>
              <a:avLst/>
              <a:gdLst/>
              <a:ahLst/>
              <a:cxnLst/>
              <a:rect l="l" t="t" r="r" b="b"/>
              <a:pathLst>
                <a:path w="184213" h="160591" extrusionOk="0">
                  <a:moveTo>
                    <a:pt x="184213"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24" name="Google Shape;624;p35"/>
            <p:cNvSpPr/>
            <p:nvPr/>
          </p:nvSpPr>
          <p:spPr>
            <a:xfrm>
              <a:off x="11550902" y="6489032"/>
              <a:ext cx="83200" cy="101210"/>
            </a:xfrm>
            <a:custGeom>
              <a:avLst/>
              <a:gdLst/>
              <a:ahLst/>
              <a:cxnLst/>
              <a:rect l="l" t="t" r="r" b="b"/>
              <a:pathLst>
                <a:path w="184213" h="160591" extrusionOk="0">
                  <a:moveTo>
                    <a:pt x="184213"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25" name="Google Shape;625;p35"/>
            <p:cNvSpPr/>
            <p:nvPr/>
          </p:nvSpPr>
          <p:spPr>
            <a:xfrm>
              <a:off x="12007806" y="6489032"/>
              <a:ext cx="83242" cy="101210"/>
            </a:xfrm>
            <a:custGeom>
              <a:avLst/>
              <a:gdLst/>
              <a:ahLst/>
              <a:cxnLst/>
              <a:rect l="l" t="t" r="r" b="b"/>
              <a:pathLst>
                <a:path w="184308" h="160591" extrusionOk="0">
                  <a:moveTo>
                    <a:pt x="184309"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26" name="Google Shape;626;p35"/>
            <p:cNvSpPr/>
            <p:nvPr/>
          </p:nvSpPr>
          <p:spPr>
            <a:xfrm>
              <a:off x="11774014" y="6712225"/>
              <a:ext cx="83200" cy="101150"/>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27" name="Google Shape;627;p35"/>
            <p:cNvSpPr/>
            <p:nvPr/>
          </p:nvSpPr>
          <p:spPr>
            <a:xfrm>
              <a:off x="11317120" y="6712225"/>
              <a:ext cx="83200" cy="101150"/>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28" name="Google Shape;628;p35"/>
            <p:cNvSpPr/>
            <p:nvPr/>
          </p:nvSpPr>
          <p:spPr>
            <a:xfrm>
              <a:off x="10860225" y="6712225"/>
              <a:ext cx="83200" cy="101150"/>
            </a:xfrm>
            <a:custGeom>
              <a:avLst/>
              <a:gdLst/>
              <a:ahLst/>
              <a:cxnLst/>
              <a:rect l="l" t="t" r="r" b="b"/>
              <a:pathLst>
                <a:path w="184213" h="160496" extrusionOk="0">
                  <a:moveTo>
                    <a:pt x="0" y="0"/>
                  </a:moveTo>
                  <a:lnTo>
                    <a:pt x="184214"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29" name="Google Shape;629;p35"/>
            <p:cNvSpPr/>
            <p:nvPr/>
          </p:nvSpPr>
          <p:spPr>
            <a:xfrm>
              <a:off x="10403331" y="6712225"/>
              <a:ext cx="83200" cy="101150"/>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30" name="Google Shape;630;p35"/>
            <p:cNvSpPr/>
            <p:nvPr/>
          </p:nvSpPr>
          <p:spPr>
            <a:xfrm>
              <a:off x="9946435" y="6712225"/>
              <a:ext cx="83200" cy="101150"/>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31" name="Google Shape;631;p35"/>
            <p:cNvSpPr/>
            <p:nvPr/>
          </p:nvSpPr>
          <p:spPr>
            <a:xfrm>
              <a:off x="9723323" y="2919119"/>
              <a:ext cx="83200" cy="101150"/>
            </a:xfrm>
            <a:custGeom>
              <a:avLst/>
              <a:gdLst/>
              <a:ahLst/>
              <a:cxnLst/>
              <a:rect l="l" t="t" r="r" b="b"/>
              <a:pathLst>
                <a:path w="184213" h="160496" extrusionOk="0">
                  <a:moveTo>
                    <a:pt x="184214" y="0"/>
                  </a:moveTo>
                  <a:lnTo>
                    <a:pt x="0" y="160496"/>
                  </a:lnTo>
                </a:path>
              </a:pathLst>
            </a:custGeom>
            <a:noFill/>
            <a:ln w="11425" cap="rnd" cmpd="sng">
              <a:solidFill>
                <a:schemeClr val="accent1">
                  <a:alpha val="89411"/>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32" name="Google Shape;632;p35"/>
            <p:cNvSpPr/>
            <p:nvPr/>
          </p:nvSpPr>
          <p:spPr>
            <a:xfrm>
              <a:off x="10180218" y="2919119"/>
              <a:ext cx="83200" cy="101150"/>
            </a:xfrm>
            <a:custGeom>
              <a:avLst/>
              <a:gdLst/>
              <a:ahLst/>
              <a:cxnLst/>
              <a:rect l="l" t="t" r="r" b="b"/>
              <a:pathLst>
                <a:path w="184213" h="160496" extrusionOk="0">
                  <a:moveTo>
                    <a:pt x="184214" y="0"/>
                  </a:moveTo>
                  <a:lnTo>
                    <a:pt x="0" y="160496"/>
                  </a:lnTo>
                </a:path>
              </a:pathLst>
            </a:custGeom>
            <a:noFill/>
            <a:ln w="11425" cap="rnd" cmpd="sng">
              <a:solidFill>
                <a:schemeClr val="accent1">
                  <a:alpha val="89411"/>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33" name="Google Shape;633;p35"/>
            <p:cNvSpPr/>
            <p:nvPr/>
          </p:nvSpPr>
          <p:spPr>
            <a:xfrm>
              <a:off x="10637112" y="2919119"/>
              <a:ext cx="83200" cy="101150"/>
            </a:xfrm>
            <a:custGeom>
              <a:avLst/>
              <a:gdLst/>
              <a:ahLst/>
              <a:cxnLst/>
              <a:rect l="l" t="t" r="r" b="b"/>
              <a:pathLst>
                <a:path w="184213" h="160496" extrusionOk="0">
                  <a:moveTo>
                    <a:pt x="184214" y="0"/>
                  </a:moveTo>
                  <a:lnTo>
                    <a:pt x="0" y="160496"/>
                  </a:lnTo>
                </a:path>
              </a:pathLst>
            </a:custGeom>
            <a:noFill/>
            <a:ln w="11425" cap="rnd" cmpd="sng">
              <a:solidFill>
                <a:schemeClr val="accent1">
                  <a:alpha val="89411"/>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34" name="Google Shape;634;p35"/>
            <p:cNvSpPr/>
            <p:nvPr/>
          </p:nvSpPr>
          <p:spPr>
            <a:xfrm>
              <a:off x="11094007" y="2919119"/>
              <a:ext cx="83200" cy="101150"/>
            </a:xfrm>
            <a:custGeom>
              <a:avLst/>
              <a:gdLst/>
              <a:ahLst/>
              <a:cxnLst/>
              <a:rect l="l" t="t" r="r" b="b"/>
              <a:pathLst>
                <a:path w="184213" h="160496" extrusionOk="0">
                  <a:moveTo>
                    <a:pt x="184213" y="0"/>
                  </a:moveTo>
                  <a:lnTo>
                    <a:pt x="0" y="160496"/>
                  </a:lnTo>
                </a:path>
              </a:pathLst>
            </a:custGeom>
            <a:noFill/>
            <a:ln w="11425" cap="rnd" cmpd="sng">
              <a:solidFill>
                <a:schemeClr val="accent1">
                  <a:alpha val="89411"/>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35" name="Google Shape;635;p35"/>
            <p:cNvSpPr/>
            <p:nvPr/>
          </p:nvSpPr>
          <p:spPr>
            <a:xfrm>
              <a:off x="11550902" y="2919119"/>
              <a:ext cx="83200" cy="101150"/>
            </a:xfrm>
            <a:custGeom>
              <a:avLst/>
              <a:gdLst/>
              <a:ahLst/>
              <a:cxnLst/>
              <a:rect l="l" t="t" r="r" b="b"/>
              <a:pathLst>
                <a:path w="184213" h="160496" extrusionOk="0">
                  <a:moveTo>
                    <a:pt x="184213" y="0"/>
                  </a:moveTo>
                  <a:lnTo>
                    <a:pt x="0" y="160496"/>
                  </a:lnTo>
                </a:path>
              </a:pathLst>
            </a:custGeom>
            <a:noFill/>
            <a:ln w="11425" cap="rnd" cmpd="sng">
              <a:solidFill>
                <a:schemeClr val="accent1">
                  <a:alpha val="89411"/>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36" name="Google Shape;636;p35"/>
            <p:cNvSpPr/>
            <p:nvPr/>
          </p:nvSpPr>
          <p:spPr>
            <a:xfrm>
              <a:off x="12007807" y="2919119"/>
              <a:ext cx="83240" cy="101150"/>
            </a:xfrm>
            <a:custGeom>
              <a:avLst/>
              <a:gdLst/>
              <a:ahLst/>
              <a:cxnLst/>
              <a:rect l="l" t="t" r="r" b="b"/>
              <a:pathLst>
                <a:path w="184308" h="160496" extrusionOk="0">
                  <a:moveTo>
                    <a:pt x="184309" y="0"/>
                  </a:moveTo>
                  <a:lnTo>
                    <a:pt x="0" y="160496"/>
                  </a:lnTo>
                </a:path>
              </a:pathLst>
            </a:custGeom>
            <a:noFill/>
            <a:ln w="11425" cap="rnd" cmpd="sng">
              <a:solidFill>
                <a:schemeClr val="accent1">
                  <a:alpha val="89411"/>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37" name="Google Shape;637;p35"/>
            <p:cNvSpPr/>
            <p:nvPr/>
          </p:nvSpPr>
          <p:spPr>
            <a:xfrm>
              <a:off x="11774014" y="3142232"/>
              <a:ext cx="83200" cy="101150"/>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38" name="Google Shape;638;p35"/>
            <p:cNvSpPr/>
            <p:nvPr/>
          </p:nvSpPr>
          <p:spPr>
            <a:xfrm>
              <a:off x="11317120" y="3142232"/>
              <a:ext cx="83200" cy="101150"/>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39" name="Google Shape;639;p35"/>
            <p:cNvSpPr/>
            <p:nvPr/>
          </p:nvSpPr>
          <p:spPr>
            <a:xfrm>
              <a:off x="10860225" y="3142232"/>
              <a:ext cx="83200" cy="101150"/>
            </a:xfrm>
            <a:custGeom>
              <a:avLst/>
              <a:gdLst/>
              <a:ahLst/>
              <a:cxnLst/>
              <a:rect l="l" t="t" r="r" b="b"/>
              <a:pathLst>
                <a:path w="184213" h="160496" extrusionOk="0">
                  <a:moveTo>
                    <a:pt x="0" y="0"/>
                  </a:moveTo>
                  <a:lnTo>
                    <a:pt x="184214"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40" name="Google Shape;640;p35"/>
            <p:cNvSpPr/>
            <p:nvPr/>
          </p:nvSpPr>
          <p:spPr>
            <a:xfrm>
              <a:off x="10403331" y="3142232"/>
              <a:ext cx="83200" cy="101150"/>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41" name="Google Shape;641;p35"/>
            <p:cNvSpPr/>
            <p:nvPr/>
          </p:nvSpPr>
          <p:spPr>
            <a:xfrm>
              <a:off x="9946435" y="3142232"/>
              <a:ext cx="83200" cy="101150"/>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42" name="Google Shape;642;p35"/>
            <p:cNvSpPr/>
            <p:nvPr/>
          </p:nvSpPr>
          <p:spPr>
            <a:xfrm>
              <a:off x="11774014" y="2696006"/>
              <a:ext cx="83200" cy="101150"/>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43" name="Google Shape;643;p35"/>
            <p:cNvSpPr/>
            <p:nvPr/>
          </p:nvSpPr>
          <p:spPr>
            <a:xfrm>
              <a:off x="11317120" y="2696006"/>
              <a:ext cx="83200" cy="101150"/>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44" name="Google Shape;644;p35"/>
            <p:cNvSpPr/>
            <p:nvPr/>
          </p:nvSpPr>
          <p:spPr>
            <a:xfrm>
              <a:off x="10860225" y="2696006"/>
              <a:ext cx="83200" cy="101150"/>
            </a:xfrm>
            <a:custGeom>
              <a:avLst/>
              <a:gdLst/>
              <a:ahLst/>
              <a:cxnLst/>
              <a:rect l="l" t="t" r="r" b="b"/>
              <a:pathLst>
                <a:path w="184213" h="160496" extrusionOk="0">
                  <a:moveTo>
                    <a:pt x="0" y="0"/>
                  </a:moveTo>
                  <a:lnTo>
                    <a:pt x="184214"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45" name="Google Shape;645;p35"/>
            <p:cNvSpPr/>
            <p:nvPr/>
          </p:nvSpPr>
          <p:spPr>
            <a:xfrm>
              <a:off x="10403331" y="2696006"/>
              <a:ext cx="83200" cy="101150"/>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46" name="Google Shape;646;p35"/>
            <p:cNvSpPr/>
            <p:nvPr/>
          </p:nvSpPr>
          <p:spPr>
            <a:xfrm>
              <a:off x="9946435" y="2696006"/>
              <a:ext cx="83200" cy="101150"/>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grpSp>
      <p:sp>
        <p:nvSpPr>
          <p:cNvPr id="647" name="Google Shape;647;p35"/>
          <p:cNvSpPr/>
          <p:nvPr/>
        </p:nvSpPr>
        <p:spPr>
          <a:xfrm>
            <a:off x="9061061" y="4542761"/>
            <a:ext cx="82939" cy="519097"/>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Quattrocento Sans"/>
              <a:ea typeface="Quattrocento Sans"/>
              <a:cs typeface="Quattrocento Sans"/>
              <a:sym typeface="Quattrocento Sans"/>
            </a:endParaRPr>
          </a:p>
        </p:txBody>
      </p:sp>
      <p:sp>
        <p:nvSpPr>
          <p:cNvPr id="648" name="Google Shape;648;p35"/>
          <p:cNvSpPr/>
          <p:nvPr/>
        </p:nvSpPr>
        <p:spPr>
          <a:xfrm>
            <a:off x="-3704" y="0"/>
            <a:ext cx="9147704" cy="195486"/>
          </a:xfrm>
          <a:prstGeom prst="rect">
            <a:avLst/>
          </a:prstGeom>
          <a:solidFill>
            <a:srgbClr val="002060"/>
          </a:solidFill>
          <a:ln w="25400" cap="flat" cmpd="sng">
            <a:solidFill>
              <a:srgbClr val="002060"/>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Quattrocento Sans"/>
              <a:ea typeface="Quattrocento Sans"/>
              <a:cs typeface="Quattrocento Sans"/>
              <a:sym typeface="Quattrocento Sans"/>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1_Report Standard Page">
  <p:cSld name="1_Report Standard Page">
    <p:spTree>
      <p:nvGrpSpPr>
        <p:cNvPr id="1" name="Shape 649"/>
        <p:cNvGrpSpPr/>
        <p:nvPr/>
      </p:nvGrpSpPr>
      <p:grpSpPr>
        <a:xfrm>
          <a:off x="0" y="0"/>
          <a:ext cx="0" cy="0"/>
          <a:chOff x="0" y="0"/>
          <a:chExt cx="0" cy="0"/>
        </a:xfrm>
      </p:grpSpPr>
      <p:sp>
        <p:nvSpPr>
          <p:cNvPr id="650" name="Google Shape;650;p36"/>
          <p:cNvSpPr/>
          <p:nvPr/>
        </p:nvSpPr>
        <p:spPr>
          <a:xfrm rot="10800000" flipH="1">
            <a:off x="0" y="-255985"/>
            <a:ext cx="9144000" cy="121444"/>
          </a:xfrm>
          <a:custGeom>
            <a:avLst/>
            <a:gdLst/>
            <a:ahLst/>
            <a:cxnLst/>
            <a:rect l="l" t="t" r="r" b="b"/>
            <a:pathLst>
              <a:path w="8961755" h="120000" extrusionOk="0">
                <a:moveTo>
                  <a:pt x="0" y="0"/>
                </a:moveTo>
                <a:lnTo>
                  <a:pt x="8961437" y="0"/>
                </a:lnTo>
              </a:path>
            </a:pathLst>
          </a:custGeom>
          <a:noFill/>
          <a:ln w="9525" cap="flat" cmpd="sng">
            <a:solidFill>
              <a:srgbClr val="D8D8D8"/>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51" name="Google Shape;651;p36"/>
          <p:cNvSpPr txBox="1"/>
          <p:nvPr/>
        </p:nvSpPr>
        <p:spPr>
          <a:xfrm>
            <a:off x="6940062" y="4907757"/>
            <a:ext cx="2133600" cy="273844"/>
          </a:xfrm>
          <a:prstGeom prst="rect">
            <a:avLst/>
          </a:prstGeom>
          <a:noFill/>
          <a:ln>
            <a:noFill/>
          </a:ln>
        </p:spPr>
        <p:txBody>
          <a:bodyPr spcFirstLastPara="1" wrap="square" lIns="68550" tIns="34275" rIns="68550" bIns="34275" anchor="ctr" anchorCtr="0">
            <a:noAutofit/>
          </a:bodyPr>
          <a:lstStyle/>
          <a:p>
            <a:pPr marL="0" marR="0" lvl="0" indent="0" algn="r" rtl="0">
              <a:lnSpc>
                <a:spcPct val="100000"/>
              </a:lnSpc>
              <a:spcBef>
                <a:spcPts val="0"/>
              </a:spcBef>
              <a:spcAft>
                <a:spcPts val="0"/>
              </a:spcAft>
              <a:buClr>
                <a:srgbClr val="000000"/>
              </a:buClr>
              <a:buSzPts val="600"/>
              <a:buFont typeface="Arial"/>
              <a:buNone/>
            </a:pPr>
            <a:fld id="{00000000-1234-1234-1234-123412341234}" type="slidenum">
              <a:rPr lang="en" sz="600" b="1" i="0" u="none" strike="noStrike" cap="none">
                <a:solidFill>
                  <a:srgbClr val="000000"/>
                </a:solidFill>
                <a:latin typeface="Arial"/>
                <a:ea typeface="Arial"/>
                <a:cs typeface="Arial"/>
                <a:sym typeface="Arial"/>
              </a:rPr>
              <a:t>‹#›</a:t>
            </a:fld>
            <a:endParaRPr sz="600" b="1"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1_1_">
  <p:cSld name="1_1_">
    <p:spTree>
      <p:nvGrpSpPr>
        <p:cNvPr id="1" name="Shape 652"/>
        <p:cNvGrpSpPr/>
        <p:nvPr/>
      </p:nvGrpSpPr>
      <p:grpSpPr>
        <a:xfrm>
          <a:off x="0" y="0"/>
          <a:ext cx="0" cy="0"/>
          <a:chOff x="0" y="0"/>
          <a:chExt cx="0" cy="0"/>
        </a:xfrm>
      </p:grpSpPr>
      <p:sp>
        <p:nvSpPr>
          <p:cNvPr id="653" name="Google Shape;653;p37"/>
          <p:cNvSpPr txBox="1">
            <a:spLocks noGrp="1"/>
          </p:cNvSpPr>
          <p:nvPr>
            <p:ph type="body" idx="1"/>
          </p:nvPr>
        </p:nvSpPr>
        <p:spPr>
          <a:xfrm>
            <a:off x="-1628042" y="208360"/>
            <a:ext cx="844061" cy="685800"/>
          </a:xfrm>
          <a:prstGeom prst="rect">
            <a:avLst/>
          </a:prstGeom>
          <a:noFill/>
          <a:ln>
            <a:noFill/>
          </a:ln>
        </p:spPr>
        <p:txBody>
          <a:bodyPr spcFirstLastPara="1" wrap="square" lIns="0" tIns="45700" rIns="0" bIns="45700" anchor="t" anchorCtr="0">
            <a:normAutofit/>
          </a:bodyPr>
          <a:lstStyle>
            <a:lvl1pPr marL="457200" lvl="0" indent="-317500" algn="l">
              <a:lnSpc>
                <a:spcPct val="100000"/>
              </a:lnSpc>
              <a:spcBef>
                <a:spcPts val="300"/>
              </a:spcBef>
              <a:spcAft>
                <a:spcPts val="0"/>
              </a:spcAft>
              <a:buClr>
                <a:schemeClr val="dk1"/>
              </a:buClr>
              <a:buSzPts val="1400"/>
              <a:buChar char="•"/>
              <a:defRPr/>
            </a:lvl1pPr>
            <a:lvl2pPr marL="914400" lvl="1" indent="-317500" algn="l">
              <a:lnSpc>
                <a:spcPct val="100000"/>
              </a:lnSpc>
              <a:spcBef>
                <a:spcPts val="300"/>
              </a:spcBef>
              <a:spcAft>
                <a:spcPts val="0"/>
              </a:spcAft>
              <a:buClr>
                <a:schemeClr val="dk1"/>
              </a:buClr>
              <a:buSzPts val="1400"/>
              <a:buChar char="–"/>
              <a:defRPr/>
            </a:lvl2pPr>
            <a:lvl3pPr marL="1371600" lvl="2" indent="-317500" algn="l">
              <a:lnSpc>
                <a:spcPct val="100000"/>
              </a:lnSpc>
              <a:spcBef>
                <a:spcPts val="300"/>
              </a:spcBef>
              <a:spcAft>
                <a:spcPts val="0"/>
              </a:spcAft>
              <a:buClr>
                <a:schemeClr val="dk1"/>
              </a:buClr>
              <a:buSzPts val="1400"/>
              <a:buChar char="•"/>
              <a:defRPr/>
            </a:lvl3pPr>
            <a:lvl4pPr marL="1828800" lvl="3" indent="-317500" algn="l">
              <a:lnSpc>
                <a:spcPct val="100000"/>
              </a:lnSpc>
              <a:spcBef>
                <a:spcPts val="300"/>
              </a:spcBef>
              <a:spcAft>
                <a:spcPts val="0"/>
              </a:spcAft>
              <a:buClr>
                <a:schemeClr val="dk1"/>
              </a:buClr>
              <a:buSzPts val="1400"/>
              <a:buChar char="–"/>
              <a:defRPr/>
            </a:lvl4pPr>
            <a:lvl5pPr marL="2286000" lvl="4" indent="-317500" algn="l">
              <a:lnSpc>
                <a:spcPct val="100000"/>
              </a:lnSpc>
              <a:spcBef>
                <a:spcPts val="300"/>
              </a:spcBef>
              <a:spcAft>
                <a:spcPts val="0"/>
              </a:spcAft>
              <a:buClr>
                <a:schemeClr val="dk1"/>
              </a:buClr>
              <a:buSzPts val="1400"/>
              <a:buChar char="»"/>
              <a:defRPr/>
            </a:lvl5pPr>
            <a:lvl6pPr marL="2743200" lvl="5" indent="-317500" algn="l">
              <a:lnSpc>
                <a:spcPct val="100000"/>
              </a:lnSpc>
              <a:spcBef>
                <a:spcPts val="300"/>
              </a:spcBef>
              <a:spcAft>
                <a:spcPts val="0"/>
              </a:spcAft>
              <a:buClr>
                <a:schemeClr val="dk1"/>
              </a:buClr>
              <a:buSzPts val="1400"/>
              <a:buChar char="•"/>
              <a:defRPr/>
            </a:lvl6pPr>
            <a:lvl7pPr marL="3200400" lvl="6" indent="-317500" algn="l">
              <a:lnSpc>
                <a:spcPct val="100000"/>
              </a:lnSpc>
              <a:spcBef>
                <a:spcPts val="300"/>
              </a:spcBef>
              <a:spcAft>
                <a:spcPts val="0"/>
              </a:spcAft>
              <a:buClr>
                <a:schemeClr val="dk1"/>
              </a:buClr>
              <a:buSzPts val="1400"/>
              <a:buChar char="•"/>
              <a:defRPr/>
            </a:lvl7pPr>
            <a:lvl8pPr marL="3657600" lvl="7" indent="-317500" algn="l">
              <a:lnSpc>
                <a:spcPct val="100000"/>
              </a:lnSpc>
              <a:spcBef>
                <a:spcPts val="300"/>
              </a:spcBef>
              <a:spcAft>
                <a:spcPts val="0"/>
              </a:spcAft>
              <a:buClr>
                <a:schemeClr val="dk1"/>
              </a:buClr>
              <a:buSzPts val="1400"/>
              <a:buChar char="•"/>
              <a:defRPr/>
            </a:lvl8pPr>
            <a:lvl9pPr marL="4114800" lvl="8" indent="-317500" algn="l">
              <a:lnSpc>
                <a:spcPct val="100000"/>
              </a:lnSpc>
              <a:spcBef>
                <a:spcPts val="300"/>
              </a:spcBef>
              <a:spcAft>
                <a:spcPts val="0"/>
              </a:spcAft>
              <a:buClr>
                <a:schemeClr val="dk1"/>
              </a:buClr>
              <a:buSzPts val="1400"/>
              <a:buChar char="•"/>
              <a:defRPr/>
            </a:lvl9pPr>
          </a:lstStyle>
          <a:p>
            <a:endParaRPr/>
          </a:p>
        </p:txBody>
      </p:sp>
      <p:sp>
        <p:nvSpPr>
          <p:cNvPr id="654" name="Google Shape;654;p37"/>
          <p:cNvSpPr txBox="1">
            <a:spLocks noGrp="1"/>
          </p:cNvSpPr>
          <p:nvPr>
            <p:ph type="ftr" idx="11"/>
          </p:nvPr>
        </p:nvSpPr>
        <p:spPr>
          <a:xfrm>
            <a:off x="196374" y="4665964"/>
            <a:ext cx="2895600" cy="273844"/>
          </a:xfrm>
          <a:prstGeom prst="rect">
            <a:avLst/>
          </a:prstGeom>
          <a:noFill/>
          <a:ln>
            <a:noFill/>
          </a:ln>
        </p:spPr>
        <p:txBody>
          <a:bodyPr spcFirstLastPara="1" wrap="square" lIns="0" tIns="45700" rIns="0" bIns="45700" anchor="ctr" anchorCtr="0">
            <a:noAutofit/>
          </a:bodyPr>
          <a:lstStyle>
            <a:lvl1pPr lvl="0" algn="ctr">
              <a:lnSpc>
                <a:spcPct val="100000"/>
              </a:lnSpc>
              <a:spcBef>
                <a:spcPts val="0"/>
              </a:spcBef>
              <a:spcAft>
                <a:spcPts val="0"/>
              </a:spcAft>
              <a:buSzPts val="1100"/>
              <a:buNone/>
              <a:defRPr sz="1200" b="1">
                <a:solidFill>
                  <a:schemeClr val="dk1"/>
                </a:solidFill>
                <a:latin typeface="Quattrocento Sans"/>
                <a:ea typeface="Quattrocento Sans"/>
                <a:cs typeface="Quattrocento Sans"/>
                <a:sym typeface="Quattrocento Sans"/>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2_Full Image">
  <p:cSld name="2_Full Image">
    <p:spTree>
      <p:nvGrpSpPr>
        <p:cNvPr id="1" name="Shape 655"/>
        <p:cNvGrpSpPr/>
        <p:nvPr/>
      </p:nvGrpSpPr>
      <p:grpSpPr>
        <a:xfrm>
          <a:off x="0" y="0"/>
          <a:ext cx="0" cy="0"/>
          <a:chOff x="0" y="0"/>
          <a:chExt cx="0" cy="0"/>
        </a:xfrm>
      </p:grpSpPr>
      <p:sp>
        <p:nvSpPr>
          <p:cNvPr id="656" name="Google Shape;656;p38"/>
          <p:cNvSpPr>
            <a:spLocks noGrp="1"/>
          </p:cNvSpPr>
          <p:nvPr>
            <p:ph type="pic" idx="2"/>
          </p:nvPr>
        </p:nvSpPr>
        <p:spPr>
          <a:xfrm>
            <a:off x="0" y="-1"/>
            <a:ext cx="9144000" cy="2571751"/>
          </a:xfrm>
          <a:prstGeom prst="rect">
            <a:avLst/>
          </a:prstGeom>
          <a:solidFill>
            <a:srgbClr val="F2F2F2"/>
          </a:solidFill>
          <a:ln>
            <a:noFill/>
          </a:ln>
        </p:spPr>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Shape 5"/>
        <p:cNvGrpSpPr/>
        <p:nvPr/>
      </p:nvGrpSpPr>
      <p:grpSpPr>
        <a:xfrm>
          <a:off x="0" y="0"/>
          <a:ext cx="0" cy="0"/>
          <a:chOff x="0" y="0"/>
          <a:chExt cx="0" cy="0"/>
        </a:xfrm>
      </p:grpSpPr>
      <p:sp>
        <p:nvSpPr>
          <p:cNvPr id="6" name="Google Shape;6;p29"/>
          <p:cNvSpPr txBox="1">
            <a:spLocks noGrp="1"/>
          </p:cNvSpPr>
          <p:nvPr>
            <p:ph type="title"/>
          </p:nvPr>
        </p:nvSpPr>
        <p:spPr>
          <a:xfrm>
            <a:off x="457200" y="205979"/>
            <a:ext cx="8229600" cy="533311"/>
          </a:xfrm>
          <a:prstGeom prst="rect">
            <a:avLst/>
          </a:prstGeom>
          <a:noFill/>
          <a:ln>
            <a:noFill/>
          </a:ln>
        </p:spPr>
        <p:txBody>
          <a:bodyPr spcFirstLastPara="1" wrap="square" lIns="0" tIns="45700" rIns="0" bIns="45700" anchor="ctr" anchorCtr="0">
            <a:normAutofit/>
          </a:bodyPr>
          <a:lstStyle>
            <a:lvl1pPr marR="0" lvl="0" algn="l" rtl="0">
              <a:lnSpc>
                <a:spcPct val="100000"/>
              </a:lnSpc>
              <a:spcBef>
                <a:spcPts val="0"/>
              </a:spcBef>
              <a:spcAft>
                <a:spcPts val="0"/>
              </a:spcAft>
              <a:buClr>
                <a:schemeClr val="dk1"/>
              </a:buClr>
              <a:buSzPts val="2700"/>
              <a:buFont typeface="Quattrocento Sans"/>
              <a:buNone/>
              <a:defRPr sz="2700" b="0" i="0" u="none" strike="noStrike" cap="none">
                <a:solidFill>
                  <a:schemeClr val="dk1"/>
                </a:solidFill>
                <a:latin typeface="Quattrocento Sans"/>
                <a:ea typeface="Quattrocento Sans"/>
                <a:cs typeface="Quattrocento Sans"/>
                <a:sym typeface="Quattrocento Sans"/>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endParaRPr/>
          </a:p>
        </p:txBody>
      </p:sp>
      <p:sp>
        <p:nvSpPr>
          <p:cNvPr id="7" name="Google Shape;7;p29"/>
          <p:cNvSpPr txBox="1">
            <a:spLocks noGrp="1"/>
          </p:cNvSpPr>
          <p:nvPr>
            <p:ph type="body" idx="1"/>
          </p:nvPr>
        </p:nvSpPr>
        <p:spPr>
          <a:xfrm>
            <a:off x="457200" y="853819"/>
            <a:ext cx="8229600" cy="3740804"/>
          </a:xfrm>
          <a:prstGeom prst="rect">
            <a:avLst/>
          </a:prstGeom>
          <a:noFill/>
          <a:ln>
            <a:noFill/>
          </a:ln>
        </p:spPr>
        <p:txBody>
          <a:bodyPr spcFirstLastPara="1" wrap="square" lIns="0" tIns="45700" rIns="0" bIns="45700" anchor="t" anchorCtr="0">
            <a:normAutofit/>
          </a:bodyPr>
          <a:lstStyle>
            <a:lvl1pPr marL="457200" marR="0" lvl="0" indent="-400050"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1pPr>
            <a:lvl2pPr marL="914400" marR="0" lvl="1" indent="-381000" algn="l" rtl="0">
              <a:lnSpc>
                <a:spcPct val="100000"/>
              </a:lnSpc>
              <a:spcBef>
                <a:spcPts val="500"/>
              </a:spcBef>
              <a:spcAft>
                <a:spcPts val="0"/>
              </a:spcAft>
              <a:buClr>
                <a:schemeClr val="dk1"/>
              </a:buClr>
              <a:buSzPts val="2400"/>
              <a:buFont typeface="Arial"/>
              <a:buChar char="–"/>
              <a:defRPr sz="2400" b="0" i="0" u="none" strike="noStrike" cap="none">
                <a:solidFill>
                  <a:schemeClr val="dk1"/>
                </a:solidFill>
                <a:latin typeface="Quattrocento Sans"/>
                <a:ea typeface="Quattrocento Sans"/>
                <a:cs typeface="Quattrocento Sans"/>
                <a:sym typeface="Quattrocento Sans"/>
              </a:defRPr>
            </a:lvl2pPr>
            <a:lvl3pPr marL="1371600" marR="0" lvl="2" indent="-342900" algn="l" rtl="0">
              <a:lnSpc>
                <a:spcPct val="100000"/>
              </a:lnSpc>
              <a:spcBef>
                <a:spcPts val="4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3pPr>
            <a:lvl4pPr marL="1828800" marR="0" lvl="3"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Quattrocento Sans"/>
                <a:ea typeface="Quattrocento Sans"/>
                <a:cs typeface="Quattrocento Sans"/>
                <a:sym typeface="Quattrocento Sans"/>
              </a:defRPr>
            </a:lvl4pPr>
            <a:lvl5pPr marL="2286000" marR="0" lvl="4"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Quattrocento Sans"/>
                <a:ea typeface="Quattrocento Sans"/>
                <a:cs typeface="Quattrocento Sans"/>
                <a:sym typeface="Quattrocento Sans"/>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8" name="Google Shape;8;p29"/>
          <p:cNvSpPr txBox="1">
            <a:spLocks noGrp="1"/>
          </p:cNvSpPr>
          <p:nvPr>
            <p:ph type="ftr" idx="11"/>
          </p:nvPr>
        </p:nvSpPr>
        <p:spPr>
          <a:xfrm>
            <a:off x="3124200" y="4767263"/>
            <a:ext cx="2895600" cy="273844"/>
          </a:xfrm>
          <a:prstGeom prst="rect">
            <a:avLst/>
          </a:prstGeom>
          <a:noFill/>
          <a:ln>
            <a:noFill/>
          </a:ln>
        </p:spPr>
        <p:txBody>
          <a:bodyPr spcFirstLastPara="1" wrap="square" lIns="0" tIns="45700" rIns="0" bIns="45700" anchor="ctr" anchorCtr="0">
            <a:noAutofit/>
          </a:bodyPr>
          <a:lstStyle>
            <a:lvl1pPr marR="0" lvl="0" algn="ctr" rtl="0">
              <a:lnSpc>
                <a:spcPct val="100000"/>
              </a:lnSpc>
              <a:spcBef>
                <a:spcPts val="0"/>
              </a:spcBef>
              <a:spcAft>
                <a:spcPts val="0"/>
              </a:spcAft>
              <a:buClr>
                <a:srgbClr val="000000"/>
              </a:buClr>
              <a:buSzPts val="1100"/>
              <a:buFont typeface="Arial"/>
              <a:buNone/>
              <a:defRPr sz="1200" b="0" i="0" u="none" strike="noStrike" cap="none">
                <a:solidFill>
                  <a:srgbClr val="888888"/>
                </a:solidFill>
                <a:latin typeface="Quattrocento Sans"/>
                <a:ea typeface="Quattrocento Sans"/>
                <a:cs typeface="Quattrocento Sans"/>
                <a:sym typeface="Quattrocento Sans"/>
              </a:defRPr>
            </a:lvl1pPr>
            <a:lvl2pPr marR="0" lvl="1" algn="l" rtl="0">
              <a:lnSpc>
                <a:spcPct val="100000"/>
              </a:lnSpc>
              <a:spcBef>
                <a:spcPts val="0"/>
              </a:spcBef>
              <a:spcAft>
                <a:spcPts val="0"/>
              </a:spcAft>
              <a:buClr>
                <a:srgbClr val="000000"/>
              </a:buClr>
              <a:buSzPts val="1100"/>
              <a:buFont typeface="Arial"/>
              <a:buNone/>
              <a:defRPr sz="1800" b="0" i="0" u="none" strike="noStrike" cap="none">
                <a:solidFill>
                  <a:schemeClr val="dk1"/>
                </a:solidFill>
                <a:latin typeface="Quattrocento Sans"/>
                <a:ea typeface="Quattrocento Sans"/>
                <a:cs typeface="Quattrocento Sans"/>
                <a:sym typeface="Quattrocento Sans"/>
              </a:defRPr>
            </a:lvl2pPr>
            <a:lvl3pPr marR="0" lvl="2" algn="l" rtl="0">
              <a:lnSpc>
                <a:spcPct val="100000"/>
              </a:lnSpc>
              <a:spcBef>
                <a:spcPts val="0"/>
              </a:spcBef>
              <a:spcAft>
                <a:spcPts val="0"/>
              </a:spcAft>
              <a:buClr>
                <a:srgbClr val="000000"/>
              </a:buClr>
              <a:buSzPts val="1100"/>
              <a:buFont typeface="Arial"/>
              <a:buNone/>
              <a:defRPr sz="1800" b="0" i="0" u="none" strike="noStrike" cap="none">
                <a:solidFill>
                  <a:schemeClr val="dk1"/>
                </a:solidFill>
                <a:latin typeface="Quattrocento Sans"/>
                <a:ea typeface="Quattrocento Sans"/>
                <a:cs typeface="Quattrocento Sans"/>
                <a:sym typeface="Quattrocento Sans"/>
              </a:defRPr>
            </a:lvl3pPr>
            <a:lvl4pPr marR="0" lvl="3" algn="l" rtl="0">
              <a:lnSpc>
                <a:spcPct val="100000"/>
              </a:lnSpc>
              <a:spcBef>
                <a:spcPts val="0"/>
              </a:spcBef>
              <a:spcAft>
                <a:spcPts val="0"/>
              </a:spcAft>
              <a:buClr>
                <a:srgbClr val="000000"/>
              </a:buClr>
              <a:buSzPts val="1100"/>
              <a:buFont typeface="Arial"/>
              <a:buNone/>
              <a:defRPr sz="1800" b="0" i="0" u="none" strike="noStrike" cap="none">
                <a:solidFill>
                  <a:schemeClr val="dk1"/>
                </a:solidFill>
                <a:latin typeface="Quattrocento Sans"/>
                <a:ea typeface="Quattrocento Sans"/>
                <a:cs typeface="Quattrocento Sans"/>
                <a:sym typeface="Quattrocento Sans"/>
              </a:defRPr>
            </a:lvl4pPr>
            <a:lvl5pPr marR="0" lvl="4" algn="l" rtl="0">
              <a:lnSpc>
                <a:spcPct val="100000"/>
              </a:lnSpc>
              <a:spcBef>
                <a:spcPts val="0"/>
              </a:spcBef>
              <a:spcAft>
                <a:spcPts val="0"/>
              </a:spcAft>
              <a:buClr>
                <a:srgbClr val="000000"/>
              </a:buClr>
              <a:buSzPts val="1100"/>
              <a:buFont typeface="Arial"/>
              <a:buNone/>
              <a:defRPr sz="1800" b="0" i="0" u="none" strike="noStrike" cap="none">
                <a:solidFill>
                  <a:schemeClr val="dk1"/>
                </a:solidFill>
                <a:latin typeface="Quattrocento Sans"/>
                <a:ea typeface="Quattrocento Sans"/>
                <a:cs typeface="Quattrocento Sans"/>
                <a:sym typeface="Quattrocento Sans"/>
              </a:defRPr>
            </a:lvl5pPr>
            <a:lvl6pPr marR="0" lvl="5" algn="l" rtl="0">
              <a:lnSpc>
                <a:spcPct val="100000"/>
              </a:lnSpc>
              <a:spcBef>
                <a:spcPts val="0"/>
              </a:spcBef>
              <a:spcAft>
                <a:spcPts val="0"/>
              </a:spcAft>
              <a:buClr>
                <a:srgbClr val="000000"/>
              </a:buClr>
              <a:buSzPts val="1100"/>
              <a:buFont typeface="Arial"/>
              <a:buNone/>
              <a:defRPr sz="1800" b="0" i="0" u="none" strike="noStrike" cap="none">
                <a:solidFill>
                  <a:schemeClr val="dk1"/>
                </a:solidFill>
                <a:latin typeface="Quattrocento Sans"/>
                <a:ea typeface="Quattrocento Sans"/>
                <a:cs typeface="Quattrocento Sans"/>
                <a:sym typeface="Quattrocento Sans"/>
              </a:defRPr>
            </a:lvl6pPr>
            <a:lvl7pPr marR="0" lvl="6" algn="l" rtl="0">
              <a:lnSpc>
                <a:spcPct val="100000"/>
              </a:lnSpc>
              <a:spcBef>
                <a:spcPts val="0"/>
              </a:spcBef>
              <a:spcAft>
                <a:spcPts val="0"/>
              </a:spcAft>
              <a:buClr>
                <a:srgbClr val="000000"/>
              </a:buClr>
              <a:buSzPts val="1100"/>
              <a:buFont typeface="Arial"/>
              <a:buNone/>
              <a:defRPr sz="1800" b="0" i="0" u="none" strike="noStrike" cap="none">
                <a:solidFill>
                  <a:schemeClr val="dk1"/>
                </a:solidFill>
                <a:latin typeface="Quattrocento Sans"/>
                <a:ea typeface="Quattrocento Sans"/>
                <a:cs typeface="Quattrocento Sans"/>
                <a:sym typeface="Quattrocento Sans"/>
              </a:defRPr>
            </a:lvl7pPr>
            <a:lvl8pPr marR="0" lvl="7" algn="l" rtl="0">
              <a:lnSpc>
                <a:spcPct val="100000"/>
              </a:lnSpc>
              <a:spcBef>
                <a:spcPts val="0"/>
              </a:spcBef>
              <a:spcAft>
                <a:spcPts val="0"/>
              </a:spcAft>
              <a:buClr>
                <a:srgbClr val="000000"/>
              </a:buClr>
              <a:buSzPts val="1100"/>
              <a:buFont typeface="Arial"/>
              <a:buNone/>
              <a:defRPr sz="1800" b="0" i="0" u="none" strike="noStrike" cap="none">
                <a:solidFill>
                  <a:schemeClr val="dk1"/>
                </a:solidFill>
                <a:latin typeface="Quattrocento Sans"/>
                <a:ea typeface="Quattrocento Sans"/>
                <a:cs typeface="Quattrocento Sans"/>
                <a:sym typeface="Quattrocento Sans"/>
              </a:defRPr>
            </a:lvl8pPr>
            <a:lvl9pPr marR="0" lvl="8" algn="l" rtl="0">
              <a:lnSpc>
                <a:spcPct val="100000"/>
              </a:lnSpc>
              <a:spcBef>
                <a:spcPts val="0"/>
              </a:spcBef>
              <a:spcAft>
                <a:spcPts val="0"/>
              </a:spcAft>
              <a:buClr>
                <a:srgbClr val="000000"/>
              </a:buClr>
              <a:buSzPts val="1100"/>
              <a:buFont typeface="Arial"/>
              <a:buNone/>
              <a:defRPr sz="18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9" name="Google Shape;9;p29"/>
          <p:cNvSpPr txBox="1">
            <a:spLocks noGrp="1"/>
          </p:cNvSpPr>
          <p:nvPr>
            <p:ph type="sldNum" idx="12"/>
          </p:nvPr>
        </p:nvSpPr>
        <p:spPr>
          <a:xfrm>
            <a:off x="6553200" y="4767263"/>
            <a:ext cx="2133600" cy="273844"/>
          </a:xfrm>
          <a:prstGeom prst="rect">
            <a:avLst/>
          </a:prstGeom>
          <a:noFill/>
          <a:ln>
            <a:noFill/>
          </a:ln>
        </p:spPr>
        <p:txBody>
          <a:bodyPr spcFirstLastPara="1" wrap="square" lIns="0" tIns="45700" rIns="0"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
              <a:t>‹#›</a:t>
            </a:fld>
            <a:endParaRPr/>
          </a:p>
        </p:txBody>
      </p:sp>
      <p:sp>
        <p:nvSpPr>
          <p:cNvPr id="10" name="Google Shape;10;p29"/>
          <p:cNvSpPr/>
          <p:nvPr/>
        </p:nvSpPr>
        <p:spPr>
          <a:xfrm>
            <a:off x="-3704" y="0"/>
            <a:ext cx="9147704" cy="195486"/>
          </a:xfrm>
          <a:prstGeom prst="rect">
            <a:avLst/>
          </a:prstGeom>
          <a:solidFill>
            <a:srgbClr val="002060"/>
          </a:solidFill>
          <a:ln w="25400" cap="flat" cmpd="sng">
            <a:solidFill>
              <a:srgbClr val="002060"/>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Quattrocento Sans"/>
              <a:ea typeface="Quattrocento Sans"/>
              <a:cs typeface="Quattrocento Sans"/>
              <a:sym typeface="Quattrocento Sans"/>
            </a:endParaRPr>
          </a:p>
        </p:txBody>
      </p:sp>
      <p:pic>
        <p:nvPicPr>
          <p:cNvPr id="11" name="Google Shape;11;p29" descr="A picture containing symbol, font, logo, graphics&#10;&#10;Description automatically generated"/>
          <p:cNvPicPr preferRelativeResize="0"/>
          <p:nvPr/>
        </p:nvPicPr>
        <p:blipFill rotWithShape="1">
          <a:blip r:embed="rId22">
            <a:alphaModFix/>
          </a:blip>
          <a:srcRect/>
          <a:stretch/>
        </p:blipFill>
        <p:spPr>
          <a:xfrm>
            <a:off x="8478475" y="238580"/>
            <a:ext cx="622897" cy="615239"/>
          </a:xfrm>
          <a:prstGeom prst="rect">
            <a:avLst/>
          </a:prstGeom>
          <a:noFill/>
          <a:ln>
            <a:noFill/>
          </a:ln>
        </p:spPr>
      </p:pic>
      <p:sp>
        <p:nvSpPr>
          <p:cNvPr id="12" name="Google Shape;12;p29"/>
          <p:cNvSpPr txBox="1">
            <a:spLocks noGrp="1"/>
          </p:cNvSpPr>
          <p:nvPr>
            <p:ph type="dt" idx="10"/>
          </p:nvPr>
        </p:nvSpPr>
        <p:spPr>
          <a:xfrm>
            <a:off x="6760567" y="4270177"/>
            <a:ext cx="2133600" cy="273844"/>
          </a:xfrm>
          <a:prstGeom prst="rect">
            <a:avLst/>
          </a:prstGeom>
          <a:noFill/>
          <a:ln>
            <a:noFill/>
          </a:ln>
        </p:spPr>
        <p:txBody>
          <a:bodyPr spcFirstLastPara="1" wrap="square" lIns="0" tIns="45700" rIns="0" bIns="45700" anchor="ctr" anchorCtr="0">
            <a:noAutofit/>
          </a:bodyPr>
          <a:lstStyle>
            <a:lvl1pPr marR="0" lvl="0" algn="l" rtl="0">
              <a:lnSpc>
                <a:spcPct val="100000"/>
              </a:lnSpc>
              <a:spcBef>
                <a:spcPts val="0"/>
              </a:spcBef>
              <a:spcAft>
                <a:spcPts val="0"/>
              </a:spcAft>
              <a:buClr>
                <a:srgbClr val="000000"/>
              </a:buClr>
              <a:buSzPts val="1100"/>
              <a:buFont typeface="Arial"/>
              <a:buNone/>
              <a:defRPr sz="1200" b="1" i="0" u="none" strike="noStrike" cap="none">
                <a:solidFill>
                  <a:schemeClr val="dk1"/>
                </a:solidFill>
                <a:latin typeface="Quattrocento Sans"/>
                <a:ea typeface="Quattrocento Sans"/>
                <a:cs typeface="Quattrocento Sans"/>
                <a:sym typeface="Quattrocento Sans"/>
              </a:defRPr>
            </a:lvl1pPr>
            <a:lvl2pPr marR="0" lvl="1" algn="l" rtl="0">
              <a:lnSpc>
                <a:spcPct val="100000"/>
              </a:lnSpc>
              <a:spcBef>
                <a:spcPts val="0"/>
              </a:spcBef>
              <a:spcAft>
                <a:spcPts val="0"/>
              </a:spcAft>
              <a:buClr>
                <a:srgbClr val="000000"/>
              </a:buClr>
              <a:buSzPts val="1100"/>
              <a:buFont typeface="Arial"/>
              <a:buNone/>
              <a:defRPr sz="1800" b="0" i="0" u="none" strike="noStrike" cap="none">
                <a:solidFill>
                  <a:schemeClr val="dk1"/>
                </a:solidFill>
                <a:latin typeface="Quattrocento Sans"/>
                <a:ea typeface="Quattrocento Sans"/>
                <a:cs typeface="Quattrocento Sans"/>
                <a:sym typeface="Quattrocento Sans"/>
              </a:defRPr>
            </a:lvl2pPr>
            <a:lvl3pPr marR="0" lvl="2" algn="l" rtl="0">
              <a:lnSpc>
                <a:spcPct val="100000"/>
              </a:lnSpc>
              <a:spcBef>
                <a:spcPts val="0"/>
              </a:spcBef>
              <a:spcAft>
                <a:spcPts val="0"/>
              </a:spcAft>
              <a:buClr>
                <a:srgbClr val="000000"/>
              </a:buClr>
              <a:buSzPts val="1100"/>
              <a:buFont typeface="Arial"/>
              <a:buNone/>
              <a:defRPr sz="1800" b="0" i="0" u="none" strike="noStrike" cap="none">
                <a:solidFill>
                  <a:schemeClr val="dk1"/>
                </a:solidFill>
                <a:latin typeface="Quattrocento Sans"/>
                <a:ea typeface="Quattrocento Sans"/>
                <a:cs typeface="Quattrocento Sans"/>
                <a:sym typeface="Quattrocento Sans"/>
              </a:defRPr>
            </a:lvl3pPr>
            <a:lvl4pPr marR="0" lvl="3" algn="l" rtl="0">
              <a:lnSpc>
                <a:spcPct val="100000"/>
              </a:lnSpc>
              <a:spcBef>
                <a:spcPts val="0"/>
              </a:spcBef>
              <a:spcAft>
                <a:spcPts val="0"/>
              </a:spcAft>
              <a:buClr>
                <a:srgbClr val="000000"/>
              </a:buClr>
              <a:buSzPts val="1100"/>
              <a:buFont typeface="Arial"/>
              <a:buNone/>
              <a:defRPr sz="1800" b="0" i="0" u="none" strike="noStrike" cap="none">
                <a:solidFill>
                  <a:schemeClr val="dk1"/>
                </a:solidFill>
                <a:latin typeface="Quattrocento Sans"/>
                <a:ea typeface="Quattrocento Sans"/>
                <a:cs typeface="Quattrocento Sans"/>
                <a:sym typeface="Quattrocento Sans"/>
              </a:defRPr>
            </a:lvl4pPr>
            <a:lvl5pPr marR="0" lvl="4" algn="l" rtl="0">
              <a:lnSpc>
                <a:spcPct val="100000"/>
              </a:lnSpc>
              <a:spcBef>
                <a:spcPts val="0"/>
              </a:spcBef>
              <a:spcAft>
                <a:spcPts val="0"/>
              </a:spcAft>
              <a:buClr>
                <a:srgbClr val="000000"/>
              </a:buClr>
              <a:buSzPts val="1100"/>
              <a:buFont typeface="Arial"/>
              <a:buNone/>
              <a:defRPr sz="1800" b="0" i="0" u="none" strike="noStrike" cap="none">
                <a:solidFill>
                  <a:schemeClr val="dk1"/>
                </a:solidFill>
                <a:latin typeface="Quattrocento Sans"/>
                <a:ea typeface="Quattrocento Sans"/>
                <a:cs typeface="Quattrocento Sans"/>
                <a:sym typeface="Quattrocento Sans"/>
              </a:defRPr>
            </a:lvl5pPr>
            <a:lvl6pPr marR="0" lvl="5" algn="l" rtl="0">
              <a:lnSpc>
                <a:spcPct val="100000"/>
              </a:lnSpc>
              <a:spcBef>
                <a:spcPts val="0"/>
              </a:spcBef>
              <a:spcAft>
                <a:spcPts val="0"/>
              </a:spcAft>
              <a:buClr>
                <a:srgbClr val="000000"/>
              </a:buClr>
              <a:buSzPts val="1100"/>
              <a:buFont typeface="Arial"/>
              <a:buNone/>
              <a:defRPr sz="1800" b="0" i="0" u="none" strike="noStrike" cap="none">
                <a:solidFill>
                  <a:schemeClr val="dk1"/>
                </a:solidFill>
                <a:latin typeface="Quattrocento Sans"/>
                <a:ea typeface="Quattrocento Sans"/>
                <a:cs typeface="Quattrocento Sans"/>
                <a:sym typeface="Quattrocento Sans"/>
              </a:defRPr>
            </a:lvl6pPr>
            <a:lvl7pPr marR="0" lvl="6" algn="l" rtl="0">
              <a:lnSpc>
                <a:spcPct val="100000"/>
              </a:lnSpc>
              <a:spcBef>
                <a:spcPts val="0"/>
              </a:spcBef>
              <a:spcAft>
                <a:spcPts val="0"/>
              </a:spcAft>
              <a:buClr>
                <a:srgbClr val="000000"/>
              </a:buClr>
              <a:buSzPts val="1100"/>
              <a:buFont typeface="Arial"/>
              <a:buNone/>
              <a:defRPr sz="1800" b="0" i="0" u="none" strike="noStrike" cap="none">
                <a:solidFill>
                  <a:schemeClr val="dk1"/>
                </a:solidFill>
                <a:latin typeface="Quattrocento Sans"/>
                <a:ea typeface="Quattrocento Sans"/>
                <a:cs typeface="Quattrocento Sans"/>
                <a:sym typeface="Quattrocento Sans"/>
              </a:defRPr>
            </a:lvl7pPr>
            <a:lvl8pPr marR="0" lvl="7" algn="l" rtl="0">
              <a:lnSpc>
                <a:spcPct val="100000"/>
              </a:lnSpc>
              <a:spcBef>
                <a:spcPts val="0"/>
              </a:spcBef>
              <a:spcAft>
                <a:spcPts val="0"/>
              </a:spcAft>
              <a:buClr>
                <a:srgbClr val="000000"/>
              </a:buClr>
              <a:buSzPts val="1100"/>
              <a:buFont typeface="Arial"/>
              <a:buNone/>
              <a:defRPr sz="1800" b="0" i="0" u="none" strike="noStrike" cap="none">
                <a:solidFill>
                  <a:schemeClr val="dk1"/>
                </a:solidFill>
                <a:latin typeface="Quattrocento Sans"/>
                <a:ea typeface="Quattrocento Sans"/>
                <a:cs typeface="Quattrocento Sans"/>
                <a:sym typeface="Quattrocento Sans"/>
              </a:defRPr>
            </a:lvl8pPr>
            <a:lvl9pPr marR="0" lvl="8" algn="l" rtl="0">
              <a:lnSpc>
                <a:spcPct val="100000"/>
              </a:lnSpc>
              <a:spcBef>
                <a:spcPts val="0"/>
              </a:spcBef>
              <a:spcAft>
                <a:spcPts val="0"/>
              </a:spcAft>
              <a:buClr>
                <a:srgbClr val="000000"/>
              </a:buClr>
              <a:buSzPts val="1100"/>
              <a:buFont typeface="Arial"/>
              <a:buNone/>
              <a:defRPr sz="18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13" name="Google Shape;13;p29"/>
          <p:cNvSpPr txBox="1"/>
          <p:nvPr/>
        </p:nvSpPr>
        <p:spPr>
          <a:xfrm>
            <a:off x="88334" y="4630341"/>
            <a:ext cx="2895600" cy="273844"/>
          </a:xfrm>
          <a:prstGeom prst="rect">
            <a:avLst/>
          </a:prstGeom>
          <a:noFill/>
          <a:ln>
            <a:noFill/>
          </a:ln>
        </p:spPr>
        <p:txBody>
          <a:bodyPr spcFirstLastPara="1" wrap="square" lIns="0" tIns="45700" rIns="0"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1" i="0" u="none" strike="noStrike" cap="none">
                <a:solidFill>
                  <a:schemeClr val="lt1"/>
                </a:solidFill>
                <a:latin typeface="Quattrocento Sans"/>
                <a:ea typeface="Quattrocento Sans"/>
                <a:cs typeface="Quattrocento Sans"/>
                <a:sym typeface="Quattrocento Sans"/>
              </a:rPr>
              <a:t>www.anubhavtrainings.com</a:t>
            </a:r>
            <a:endParaRPr sz="1100" b="0" i="0" u="none" strike="noStrike" cap="none">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hyperlink" Target="about:blank" TargetMode="External"/><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hyperlink" Target="about:blank" TargetMode="External"/><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4.xml"/><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24.xml"/><Relationship Id="rId1" Type="http://schemas.openxmlformats.org/officeDocument/2006/relationships/slideLayout" Target="../slideLayouts/slideLayout6.xml"/><Relationship Id="rId4" Type="http://schemas.openxmlformats.org/officeDocument/2006/relationships/image" Target="../media/image1.png"/></Relationships>
</file>

<file path=ppt/slides/_rels/slide25.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8" Type="http://schemas.openxmlformats.org/officeDocument/2006/relationships/image" Target="../media/image32.jpg"/><Relationship Id="rId3" Type="http://schemas.openxmlformats.org/officeDocument/2006/relationships/hyperlink" Target="https://www.youtube.com/watch?v=vlKBQ3g0w_E&amp;list=PLcxqFaocb9WIQJ-kptyPuiMSVWZVd2ff_&amp;index=1" TargetMode="External"/><Relationship Id="rId7" Type="http://schemas.openxmlformats.org/officeDocument/2006/relationships/hyperlink" Target="https://www.youtube.com/watch?v=xQzhXhq1ZyI&amp;list=PLcxqFaocb9WLtnq-rpXbRy5hnKECxr95G" TargetMode="External"/><Relationship Id="rId2" Type="http://schemas.openxmlformats.org/officeDocument/2006/relationships/notesSlide" Target="../notesSlides/notesSlide28.xml"/><Relationship Id="rId1" Type="http://schemas.openxmlformats.org/officeDocument/2006/relationships/slideLayout" Target="../slideLayouts/slideLayout7.xml"/><Relationship Id="rId6" Type="http://schemas.openxmlformats.org/officeDocument/2006/relationships/image" Target="../media/image31.jpg"/><Relationship Id="rId5" Type="http://schemas.openxmlformats.org/officeDocument/2006/relationships/hyperlink" Target="https://www.youtube.com/watch?v=aVPk_FE9O3s&amp;list=PLcxqFaocb9WJ8g8TZPsHQIEcSjKW9F0IE&amp;index=2" TargetMode="External"/><Relationship Id="rId10" Type="http://schemas.openxmlformats.org/officeDocument/2006/relationships/image" Target="../media/image33.png"/><Relationship Id="rId4" Type="http://schemas.openxmlformats.org/officeDocument/2006/relationships/image" Target="../media/image30.jpg"/><Relationship Id="rId9" Type="http://schemas.openxmlformats.org/officeDocument/2006/relationships/hyperlink" Target="https://www.youtube.com/watch?v=NV8UD9QnJ4A&amp;list=PLcxqFaocb9WLaza2kOjkUCDIQGbzNos6p" TargetMode="External"/></Relationships>
</file>

<file path=ppt/slides/_rels/slide29.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1.png"/><Relationship Id="rId7" Type="http://schemas.openxmlformats.org/officeDocument/2006/relationships/image" Target="../media/image37.png"/><Relationship Id="rId2" Type="http://schemas.openxmlformats.org/officeDocument/2006/relationships/notesSlide" Target="../notesSlides/notesSlide29.xml"/><Relationship Id="rId1" Type="http://schemas.openxmlformats.org/officeDocument/2006/relationships/slideLayout" Target="../slideLayouts/slideLayout9.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jpg"/><Relationship Id="rId9" Type="http://schemas.openxmlformats.org/officeDocument/2006/relationships/image" Target="../media/image39.jp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99"/>
        <p:cNvGrpSpPr/>
        <p:nvPr/>
      </p:nvGrpSpPr>
      <p:grpSpPr>
        <a:xfrm>
          <a:off x="0" y="0"/>
          <a:ext cx="0" cy="0"/>
          <a:chOff x="0" y="0"/>
          <a:chExt cx="0" cy="0"/>
        </a:xfrm>
      </p:grpSpPr>
      <p:sp>
        <p:nvSpPr>
          <p:cNvPr id="1300" name="Google Shape;1300;p1"/>
          <p:cNvSpPr txBox="1">
            <a:spLocks noGrp="1"/>
          </p:cNvSpPr>
          <p:nvPr>
            <p:ph type="subTitle" idx="1"/>
          </p:nvPr>
        </p:nvSpPr>
        <p:spPr>
          <a:xfrm>
            <a:off x="3356393" y="2456238"/>
            <a:ext cx="6300000" cy="1437300"/>
          </a:xfrm>
          <a:prstGeom prst="rect">
            <a:avLst/>
          </a:prstGeom>
          <a:noFill/>
          <a:ln>
            <a:noFill/>
          </a:ln>
        </p:spPr>
        <p:txBody>
          <a:bodyPr spcFirstLastPara="1" wrap="square" lIns="0" tIns="45700" rIns="0" bIns="45700" anchor="t" anchorCtr="0">
            <a:normAutofit/>
          </a:bodyPr>
          <a:lstStyle/>
          <a:p>
            <a:pPr marL="0" lvl="0" indent="0" algn="l" rtl="0">
              <a:lnSpc>
                <a:spcPct val="100000"/>
              </a:lnSpc>
              <a:spcBef>
                <a:spcPts val="0"/>
              </a:spcBef>
              <a:spcAft>
                <a:spcPts val="0"/>
              </a:spcAft>
              <a:buClr>
                <a:schemeClr val="accent1"/>
              </a:buClr>
              <a:buSzPts val="3600"/>
              <a:buNone/>
            </a:pPr>
            <a:r>
              <a:rPr lang="en" sz="3600" b="1">
                <a:solidFill>
                  <a:schemeClr val="accent1"/>
                </a:solidFill>
                <a:latin typeface="Arial Black"/>
                <a:ea typeface="Arial Black"/>
                <a:cs typeface="Arial Black"/>
                <a:sym typeface="Arial Black"/>
              </a:rPr>
              <a:t>AnubhavTrainings.com</a:t>
            </a:r>
            <a:endParaRPr sz="3600" b="1">
              <a:solidFill>
                <a:schemeClr val="accent1"/>
              </a:solidFill>
              <a:latin typeface="Arial Black"/>
              <a:ea typeface="Arial Black"/>
              <a:cs typeface="Arial Black"/>
              <a:sym typeface="Arial Black"/>
            </a:endParaRPr>
          </a:p>
        </p:txBody>
      </p:sp>
      <p:sp>
        <p:nvSpPr>
          <p:cNvPr id="1301" name="Google Shape;1301;p1"/>
          <p:cNvSpPr txBox="1">
            <a:spLocks noGrp="1"/>
          </p:cNvSpPr>
          <p:nvPr>
            <p:ph type="ctrTitle"/>
          </p:nvPr>
        </p:nvSpPr>
        <p:spPr>
          <a:xfrm>
            <a:off x="3424025" y="249492"/>
            <a:ext cx="6050248" cy="2058591"/>
          </a:xfrm>
          <a:prstGeom prst="rect">
            <a:avLst/>
          </a:prstGeom>
          <a:noFill/>
          <a:ln>
            <a:noFill/>
          </a:ln>
        </p:spPr>
        <p:txBody>
          <a:bodyPr spcFirstLastPara="1" wrap="square" lIns="0" tIns="45700" rIns="0" bIns="45700" anchor="b" anchorCtr="0">
            <a:normAutofit/>
          </a:bodyPr>
          <a:lstStyle/>
          <a:p>
            <a:pPr marL="0" lvl="0" indent="0" algn="l" rtl="0">
              <a:lnSpc>
                <a:spcPct val="100000"/>
              </a:lnSpc>
              <a:spcBef>
                <a:spcPts val="0"/>
              </a:spcBef>
              <a:spcAft>
                <a:spcPts val="0"/>
              </a:spcAft>
              <a:buClr>
                <a:schemeClr val="lt1"/>
              </a:buClr>
              <a:buSzPts val="3300"/>
              <a:buFont typeface="Quattrocento Sans"/>
              <a:buNone/>
            </a:pPr>
            <a:r>
              <a:rPr lang="en" sz="3300"/>
              <a:t>SAP EWM </a:t>
            </a:r>
            <a:br>
              <a:rPr lang="en" sz="3300"/>
            </a:br>
            <a:r>
              <a:rPr lang="en" sz="3300"/>
              <a:t>EXTENDED WAREHOUSE MANAGEMENT TRAINING</a:t>
            </a:r>
            <a:endParaRPr sz="3300"/>
          </a:p>
        </p:txBody>
      </p:sp>
      <p:sp>
        <p:nvSpPr>
          <p:cNvPr id="1302" name="Google Shape;1302;p1"/>
          <p:cNvSpPr txBox="1"/>
          <p:nvPr/>
        </p:nvSpPr>
        <p:spPr>
          <a:xfrm>
            <a:off x="82084" y="4733926"/>
            <a:ext cx="2895600" cy="273844"/>
          </a:xfrm>
          <a:prstGeom prst="rect">
            <a:avLst/>
          </a:prstGeom>
          <a:noFill/>
          <a:ln>
            <a:noFill/>
          </a:ln>
        </p:spPr>
        <p:txBody>
          <a:bodyPr spcFirstLastPara="1" wrap="square" lIns="0" tIns="45700" rIns="0"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1" i="0" u="none" strike="noStrike" cap="none">
                <a:solidFill>
                  <a:schemeClr val="lt1"/>
                </a:solidFill>
                <a:latin typeface="Quattrocento Sans"/>
                <a:ea typeface="Quattrocento Sans"/>
                <a:cs typeface="Quattrocento Sans"/>
                <a:sym typeface="Quattrocento Sans"/>
              </a:rPr>
              <a:t>www.anubhavtrainings.com</a:t>
            </a:r>
            <a:endParaRPr sz="1200" b="1" i="0" u="none" strike="noStrike" cap="none">
              <a:solidFill>
                <a:schemeClr val="lt1"/>
              </a:solidFill>
              <a:latin typeface="Quattrocento Sans"/>
              <a:ea typeface="Quattrocento Sans"/>
              <a:cs typeface="Quattrocento Sans"/>
              <a:sym typeface="Quattrocento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401"/>
        <p:cNvGrpSpPr/>
        <p:nvPr/>
      </p:nvGrpSpPr>
      <p:grpSpPr>
        <a:xfrm>
          <a:off x="0" y="0"/>
          <a:ext cx="0" cy="0"/>
          <a:chOff x="0" y="0"/>
          <a:chExt cx="0" cy="0"/>
        </a:xfrm>
      </p:grpSpPr>
      <p:pic>
        <p:nvPicPr>
          <p:cNvPr id="1402" name="Google Shape;1402;p10"/>
          <p:cNvPicPr preferRelativeResize="0"/>
          <p:nvPr/>
        </p:nvPicPr>
        <p:blipFill>
          <a:blip r:embed="rId3">
            <a:alphaModFix/>
          </a:blip>
          <a:stretch>
            <a:fillRect/>
          </a:stretch>
        </p:blipFill>
        <p:spPr>
          <a:xfrm>
            <a:off x="340100" y="617925"/>
            <a:ext cx="7678751" cy="33071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406"/>
        <p:cNvGrpSpPr/>
        <p:nvPr/>
      </p:nvGrpSpPr>
      <p:grpSpPr>
        <a:xfrm>
          <a:off x="0" y="0"/>
          <a:ext cx="0" cy="0"/>
          <a:chOff x="0" y="0"/>
          <a:chExt cx="0" cy="0"/>
        </a:xfrm>
      </p:grpSpPr>
      <p:sp>
        <p:nvSpPr>
          <p:cNvPr id="1407" name="Google Shape;1407;p11"/>
          <p:cNvSpPr txBox="1"/>
          <p:nvPr/>
        </p:nvSpPr>
        <p:spPr>
          <a:xfrm>
            <a:off x="82084" y="4733926"/>
            <a:ext cx="2895600" cy="273900"/>
          </a:xfrm>
          <a:prstGeom prst="rect">
            <a:avLst/>
          </a:prstGeom>
          <a:noFill/>
          <a:ln>
            <a:noFill/>
          </a:ln>
        </p:spPr>
        <p:txBody>
          <a:bodyPr spcFirstLastPara="1" wrap="square" lIns="0" tIns="45700" rIns="0"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1" i="0" u="none" strike="noStrike" cap="none">
                <a:solidFill>
                  <a:schemeClr val="dk1"/>
                </a:solidFill>
                <a:latin typeface="Quattrocento Sans"/>
                <a:ea typeface="Quattrocento Sans"/>
                <a:cs typeface="Quattrocento Sans"/>
                <a:sym typeface="Quattrocento Sans"/>
              </a:rPr>
              <a:t>www.anubhavtrainings.com</a:t>
            </a:r>
            <a:endParaRPr sz="1200" b="1" i="0" u="none" strike="noStrike" cap="none">
              <a:solidFill>
                <a:schemeClr val="dk1"/>
              </a:solidFill>
              <a:latin typeface="Quattrocento Sans"/>
              <a:ea typeface="Quattrocento Sans"/>
              <a:cs typeface="Quattrocento Sans"/>
              <a:sym typeface="Quattrocento Sans"/>
            </a:endParaRPr>
          </a:p>
        </p:txBody>
      </p:sp>
      <p:sp>
        <p:nvSpPr>
          <p:cNvPr id="1408" name="Google Shape;1408;p11"/>
          <p:cNvSpPr txBox="1"/>
          <p:nvPr/>
        </p:nvSpPr>
        <p:spPr>
          <a:xfrm>
            <a:off x="355100" y="343400"/>
            <a:ext cx="4848000" cy="461700"/>
          </a:xfrm>
          <a:prstGeom prst="rect">
            <a:avLst/>
          </a:prstGeom>
          <a:noFill/>
          <a:ln>
            <a:noFill/>
          </a:ln>
        </p:spPr>
        <p:txBody>
          <a:bodyPr spcFirstLastPara="1" wrap="square" lIns="91425" tIns="91425" rIns="91425" bIns="91425" anchor="t" anchorCtr="0">
            <a:spAutoFit/>
          </a:bodyPr>
          <a:lstStyle/>
          <a:p>
            <a:pPr marL="0" marR="0" lvl="0" indent="0" algn="l" rtl="0">
              <a:lnSpc>
                <a:spcPct val="107916"/>
              </a:lnSpc>
              <a:spcBef>
                <a:spcPts val="800"/>
              </a:spcBef>
              <a:spcAft>
                <a:spcPts val="800"/>
              </a:spcAft>
              <a:buClr>
                <a:srgbClr val="000000"/>
              </a:buClr>
              <a:buSzPts val="1800"/>
              <a:buFont typeface="Arial"/>
              <a:buNone/>
            </a:pPr>
            <a:r>
              <a:rPr lang="en" sz="1800" b="1">
                <a:solidFill>
                  <a:srgbClr val="0070C0"/>
                </a:solidFill>
                <a:latin typeface="Calibri"/>
                <a:ea typeface="Calibri"/>
                <a:cs typeface="Calibri"/>
                <a:sym typeface="Calibri"/>
              </a:rPr>
              <a:t>Stock Removal control indicator</a:t>
            </a:r>
            <a:endParaRPr sz="1800" b="1">
              <a:solidFill>
                <a:srgbClr val="0070C0"/>
              </a:solidFill>
              <a:latin typeface="Calibri"/>
              <a:ea typeface="Calibri"/>
              <a:cs typeface="Calibri"/>
              <a:sym typeface="Calibri"/>
            </a:endParaRPr>
          </a:p>
        </p:txBody>
      </p:sp>
      <p:sp>
        <p:nvSpPr>
          <p:cNvPr id="1409" name="Google Shape;1409;p11"/>
          <p:cNvSpPr txBox="1"/>
          <p:nvPr/>
        </p:nvSpPr>
        <p:spPr>
          <a:xfrm>
            <a:off x="355100" y="684950"/>
            <a:ext cx="5203200" cy="400200"/>
          </a:xfrm>
          <a:prstGeom prst="rect">
            <a:avLst/>
          </a:prstGeom>
          <a:noFill/>
          <a:ln>
            <a:noFill/>
          </a:ln>
        </p:spPr>
        <p:txBody>
          <a:bodyPr spcFirstLastPara="1" wrap="square" lIns="91425" tIns="91425" rIns="91425" bIns="91425" anchor="t" anchorCtr="0">
            <a:spAutoFit/>
          </a:bodyPr>
          <a:lstStyle/>
          <a:p>
            <a:pPr marL="0" lvl="0" indent="0" algn="l" rtl="0">
              <a:lnSpc>
                <a:spcPct val="107916"/>
              </a:lnSpc>
              <a:spcBef>
                <a:spcPts val="0"/>
              </a:spcBef>
              <a:spcAft>
                <a:spcPts val="800"/>
              </a:spcAft>
              <a:buNone/>
            </a:pPr>
            <a:r>
              <a:rPr lang="en">
                <a:solidFill>
                  <a:schemeClr val="dk1"/>
                </a:solidFill>
                <a:latin typeface="Calibri"/>
                <a:ea typeface="Calibri"/>
                <a:cs typeface="Calibri"/>
                <a:sym typeface="Calibri"/>
              </a:rPr>
              <a:t>This indicator can be assigned in EWM Product master data.</a:t>
            </a:r>
            <a:endParaRPr sz="1600"/>
          </a:p>
        </p:txBody>
      </p:sp>
      <p:pic>
        <p:nvPicPr>
          <p:cNvPr id="1410" name="Google Shape;1410;p11"/>
          <p:cNvPicPr preferRelativeResize="0"/>
          <p:nvPr/>
        </p:nvPicPr>
        <p:blipFill>
          <a:blip r:embed="rId3">
            <a:alphaModFix/>
          </a:blip>
          <a:stretch>
            <a:fillRect/>
          </a:stretch>
        </p:blipFill>
        <p:spPr>
          <a:xfrm>
            <a:off x="355100" y="1192475"/>
            <a:ext cx="7160675" cy="28752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414"/>
        <p:cNvGrpSpPr/>
        <p:nvPr/>
      </p:nvGrpSpPr>
      <p:grpSpPr>
        <a:xfrm>
          <a:off x="0" y="0"/>
          <a:ext cx="0" cy="0"/>
          <a:chOff x="0" y="0"/>
          <a:chExt cx="0" cy="0"/>
        </a:xfrm>
      </p:grpSpPr>
      <p:sp>
        <p:nvSpPr>
          <p:cNvPr id="1415" name="Google Shape;1415;g237febebef0_1_2"/>
          <p:cNvSpPr txBox="1"/>
          <p:nvPr/>
        </p:nvSpPr>
        <p:spPr>
          <a:xfrm>
            <a:off x="82084" y="4733926"/>
            <a:ext cx="2895600" cy="273900"/>
          </a:xfrm>
          <a:prstGeom prst="rect">
            <a:avLst/>
          </a:prstGeom>
          <a:noFill/>
          <a:ln>
            <a:noFill/>
          </a:ln>
        </p:spPr>
        <p:txBody>
          <a:bodyPr spcFirstLastPara="1" wrap="square" lIns="0" tIns="45700" rIns="0"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1" i="0" u="none" strike="noStrike" cap="none">
                <a:solidFill>
                  <a:schemeClr val="dk1"/>
                </a:solidFill>
                <a:latin typeface="Quattrocento Sans"/>
                <a:ea typeface="Quattrocento Sans"/>
                <a:cs typeface="Quattrocento Sans"/>
                <a:sym typeface="Quattrocento Sans"/>
              </a:rPr>
              <a:t>www.anubhavtrainings.com</a:t>
            </a:r>
            <a:endParaRPr sz="1200" b="1" i="0" u="none" strike="noStrike" cap="none">
              <a:solidFill>
                <a:schemeClr val="dk1"/>
              </a:solidFill>
              <a:latin typeface="Quattrocento Sans"/>
              <a:ea typeface="Quattrocento Sans"/>
              <a:cs typeface="Quattrocento Sans"/>
              <a:sym typeface="Quattrocento Sans"/>
            </a:endParaRPr>
          </a:p>
        </p:txBody>
      </p:sp>
      <p:sp>
        <p:nvSpPr>
          <p:cNvPr id="1416" name="Google Shape;1416;g237febebef0_1_2"/>
          <p:cNvSpPr txBox="1"/>
          <p:nvPr/>
        </p:nvSpPr>
        <p:spPr>
          <a:xfrm>
            <a:off x="484800" y="670550"/>
            <a:ext cx="7819500" cy="400200"/>
          </a:xfrm>
          <a:prstGeom prst="rect">
            <a:avLst/>
          </a:prstGeom>
          <a:noFill/>
          <a:ln>
            <a:noFill/>
          </a:ln>
        </p:spPr>
        <p:txBody>
          <a:bodyPr spcFirstLastPara="1" wrap="square" lIns="91425" tIns="91425" rIns="91425" bIns="91425" anchor="t" anchorCtr="0">
            <a:spAutoFit/>
          </a:bodyPr>
          <a:lstStyle/>
          <a:p>
            <a:pPr marL="0" lvl="0" indent="0" algn="l" rtl="0">
              <a:lnSpc>
                <a:spcPct val="107916"/>
              </a:lnSpc>
              <a:spcBef>
                <a:spcPts val="0"/>
              </a:spcBef>
              <a:spcAft>
                <a:spcPts val="800"/>
              </a:spcAft>
              <a:buClr>
                <a:schemeClr val="dk1"/>
              </a:buClr>
              <a:buSzPts val="1100"/>
              <a:buFont typeface="Arial"/>
              <a:buNone/>
            </a:pPr>
            <a:endParaRPr>
              <a:solidFill>
                <a:schemeClr val="dk1"/>
              </a:solidFill>
              <a:latin typeface="Calibri"/>
              <a:ea typeface="Calibri"/>
              <a:cs typeface="Calibri"/>
              <a:sym typeface="Calibri"/>
            </a:endParaRPr>
          </a:p>
        </p:txBody>
      </p:sp>
      <p:sp>
        <p:nvSpPr>
          <p:cNvPr id="1417" name="Google Shape;1417;g237febebef0_1_2"/>
          <p:cNvSpPr txBox="1"/>
          <p:nvPr/>
        </p:nvSpPr>
        <p:spPr>
          <a:xfrm>
            <a:off x="262300" y="305650"/>
            <a:ext cx="70029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b="1">
                <a:solidFill>
                  <a:srgbClr val="0070C0"/>
                </a:solidFill>
                <a:latin typeface="Calibri"/>
                <a:ea typeface="Calibri"/>
                <a:cs typeface="Calibri"/>
                <a:sym typeface="Calibri"/>
              </a:rPr>
              <a:t>Determination Storage type Search sequence for Stock removal</a:t>
            </a:r>
            <a:endParaRPr sz="2000" b="1">
              <a:solidFill>
                <a:srgbClr val="0070C0"/>
              </a:solidFill>
              <a:latin typeface="Calibri"/>
              <a:ea typeface="Calibri"/>
              <a:cs typeface="Calibri"/>
              <a:sym typeface="Calibri"/>
            </a:endParaRPr>
          </a:p>
        </p:txBody>
      </p:sp>
      <p:sp>
        <p:nvSpPr>
          <p:cNvPr id="1418" name="Google Shape;1418;g237febebef0_1_2"/>
          <p:cNvSpPr txBox="1"/>
          <p:nvPr/>
        </p:nvSpPr>
        <p:spPr>
          <a:xfrm>
            <a:off x="262300" y="670550"/>
            <a:ext cx="81390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Calibri"/>
                <a:ea typeface="Calibri"/>
                <a:cs typeface="Calibri"/>
                <a:sym typeface="Calibri"/>
              </a:rPr>
              <a:t>In this IMG activity, you specify the storage type search for the storage type search sequence during stock removal.</a:t>
            </a:r>
            <a:endParaRPr>
              <a:latin typeface="Calibri"/>
              <a:ea typeface="Calibri"/>
              <a:cs typeface="Calibri"/>
              <a:sym typeface="Calibri"/>
            </a:endParaRPr>
          </a:p>
        </p:txBody>
      </p:sp>
      <p:pic>
        <p:nvPicPr>
          <p:cNvPr id="1419" name="Google Shape;1419;g237febebef0_1_2"/>
          <p:cNvPicPr preferRelativeResize="0"/>
          <p:nvPr/>
        </p:nvPicPr>
        <p:blipFill>
          <a:blip r:embed="rId3">
            <a:alphaModFix/>
          </a:blip>
          <a:stretch>
            <a:fillRect/>
          </a:stretch>
        </p:blipFill>
        <p:spPr>
          <a:xfrm>
            <a:off x="332625" y="1286150"/>
            <a:ext cx="7408399" cy="28857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423"/>
        <p:cNvGrpSpPr/>
        <p:nvPr/>
      </p:nvGrpSpPr>
      <p:grpSpPr>
        <a:xfrm>
          <a:off x="0" y="0"/>
          <a:ext cx="0" cy="0"/>
          <a:chOff x="0" y="0"/>
          <a:chExt cx="0" cy="0"/>
        </a:xfrm>
      </p:grpSpPr>
      <p:sp>
        <p:nvSpPr>
          <p:cNvPr id="1424" name="Google Shape;1424;p12"/>
          <p:cNvSpPr txBox="1"/>
          <p:nvPr/>
        </p:nvSpPr>
        <p:spPr>
          <a:xfrm>
            <a:off x="227500" y="337850"/>
            <a:ext cx="7881600" cy="735300"/>
          </a:xfrm>
          <a:prstGeom prst="rect">
            <a:avLst/>
          </a:prstGeom>
          <a:noFill/>
          <a:ln>
            <a:noFill/>
          </a:ln>
        </p:spPr>
        <p:txBody>
          <a:bodyPr spcFirstLastPara="1" wrap="square" lIns="91425" tIns="91425" rIns="91425" bIns="91425" anchor="t" anchorCtr="0">
            <a:spAutoFit/>
          </a:bodyPr>
          <a:lstStyle/>
          <a:p>
            <a:pPr marL="0" lvl="0" indent="0" algn="l" rtl="0">
              <a:lnSpc>
                <a:spcPct val="107916"/>
              </a:lnSpc>
              <a:spcBef>
                <a:spcPts val="0"/>
              </a:spcBef>
              <a:spcAft>
                <a:spcPts val="0"/>
              </a:spcAft>
              <a:buNone/>
            </a:pPr>
            <a:r>
              <a:rPr lang="en" b="1">
                <a:solidFill>
                  <a:schemeClr val="dk1"/>
                </a:solidFill>
                <a:latin typeface="Calibri"/>
                <a:ea typeface="Calibri"/>
                <a:cs typeface="Calibri"/>
                <a:sym typeface="Calibri"/>
              </a:rPr>
              <a:t>Optimization of access strategies for Storage type determination in stock removal</a:t>
            </a:r>
            <a:endParaRPr b="1">
              <a:solidFill>
                <a:schemeClr val="dk1"/>
              </a:solidFill>
              <a:latin typeface="Calibri"/>
              <a:ea typeface="Calibri"/>
              <a:cs typeface="Calibri"/>
              <a:sym typeface="Calibri"/>
            </a:endParaRPr>
          </a:p>
          <a:p>
            <a:pPr marL="0" lvl="0" indent="0" algn="l" rtl="0">
              <a:lnSpc>
                <a:spcPct val="107916"/>
              </a:lnSpc>
              <a:spcBef>
                <a:spcPts val="800"/>
              </a:spcBef>
              <a:spcAft>
                <a:spcPts val="800"/>
              </a:spcAft>
              <a:buNone/>
            </a:pPr>
            <a:endParaRPr b="1">
              <a:solidFill>
                <a:schemeClr val="dk1"/>
              </a:solidFill>
              <a:latin typeface="Calibri"/>
              <a:ea typeface="Calibri"/>
              <a:cs typeface="Calibri"/>
              <a:sym typeface="Calibri"/>
            </a:endParaRPr>
          </a:p>
        </p:txBody>
      </p:sp>
      <p:pic>
        <p:nvPicPr>
          <p:cNvPr id="1425" name="Google Shape;1425;p12"/>
          <p:cNvPicPr preferRelativeResize="0"/>
          <p:nvPr/>
        </p:nvPicPr>
        <p:blipFill>
          <a:blip r:embed="rId3">
            <a:alphaModFix/>
          </a:blip>
          <a:stretch>
            <a:fillRect/>
          </a:stretch>
        </p:blipFill>
        <p:spPr>
          <a:xfrm>
            <a:off x="272550" y="812600"/>
            <a:ext cx="7836549" cy="23165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429"/>
        <p:cNvGrpSpPr/>
        <p:nvPr/>
      </p:nvGrpSpPr>
      <p:grpSpPr>
        <a:xfrm>
          <a:off x="0" y="0"/>
          <a:ext cx="0" cy="0"/>
          <a:chOff x="0" y="0"/>
          <a:chExt cx="0" cy="0"/>
        </a:xfrm>
      </p:grpSpPr>
      <p:sp>
        <p:nvSpPr>
          <p:cNvPr id="1430" name="Google Shape;1430;p13"/>
          <p:cNvSpPr txBox="1"/>
          <p:nvPr/>
        </p:nvSpPr>
        <p:spPr>
          <a:xfrm>
            <a:off x="157650" y="230775"/>
            <a:ext cx="8499600" cy="7389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 sz="1800" b="1">
                <a:solidFill>
                  <a:srgbClr val="0070C0"/>
                </a:solidFill>
                <a:latin typeface="Calibri"/>
                <a:ea typeface="Calibri"/>
                <a:cs typeface="Calibri"/>
                <a:sym typeface="Calibri"/>
              </a:rPr>
              <a:t>Warehouse Order Creation rule</a:t>
            </a:r>
            <a:endParaRPr sz="1800" b="1">
              <a:solidFill>
                <a:srgbClr val="0070C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600"/>
              <a:buFont typeface="Arial"/>
              <a:buNone/>
            </a:pPr>
            <a:endParaRPr sz="1800" b="1">
              <a:solidFill>
                <a:srgbClr val="0070C0"/>
              </a:solidFill>
              <a:latin typeface="Calibri"/>
              <a:ea typeface="Calibri"/>
              <a:cs typeface="Calibri"/>
              <a:sym typeface="Calibri"/>
            </a:endParaRPr>
          </a:p>
        </p:txBody>
      </p:sp>
      <p:sp>
        <p:nvSpPr>
          <p:cNvPr id="1431" name="Google Shape;1431;p13"/>
          <p:cNvSpPr txBox="1"/>
          <p:nvPr/>
        </p:nvSpPr>
        <p:spPr>
          <a:xfrm>
            <a:off x="-135175" y="4715500"/>
            <a:ext cx="3000000" cy="3693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 sz="1200" b="1" i="0" u="none" strike="noStrike" cap="none">
                <a:solidFill>
                  <a:schemeClr val="dk1"/>
                </a:solidFill>
                <a:latin typeface="Quattrocento Sans"/>
                <a:ea typeface="Quattrocento Sans"/>
                <a:cs typeface="Quattrocento Sans"/>
                <a:sym typeface="Quattrocento Sans"/>
              </a:rPr>
              <a:t>www.anubhavtrainings.com</a:t>
            </a:r>
            <a:endParaRPr sz="1400" b="0" i="0" u="none" strike="noStrike" cap="none">
              <a:solidFill>
                <a:srgbClr val="000000"/>
              </a:solidFill>
              <a:latin typeface="Arial"/>
              <a:ea typeface="Arial"/>
              <a:cs typeface="Arial"/>
              <a:sym typeface="Arial"/>
            </a:endParaRPr>
          </a:p>
        </p:txBody>
      </p:sp>
      <p:sp>
        <p:nvSpPr>
          <p:cNvPr id="1432" name="Google Shape;1432;p13"/>
          <p:cNvSpPr txBox="1"/>
          <p:nvPr/>
        </p:nvSpPr>
        <p:spPr>
          <a:xfrm>
            <a:off x="210250" y="615725"/>
            <a:ext cx="85371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Calibri"/>
                <a:ea typeface="Calibri"/>
                <a:cs typeface="Calibri"/>
                <a:sym typeface="Calibri"/>
              </a:rPr>
              <a:t>The warehouse order (WO) creation rule consists of several attributes that determine how warehouse tasks should be bundled in WOs. This includes filter and limit rules as well as packing profiles.</a:t>
            </a:r>
            <a:endParaRPr>
              <a:latin typeface="Calibri"/>
              <a:ea typeface="Calibri"/>
              <a:cs typeface="Calibri"/>
              <a:sym typeface="Calibri"/>
            </a:endParaRPr>
          </a:p>
        </p:txBody>
      </p:sp>
      <p:sp>
        <p:nvSpPr>
          <p:cNvPr id="1433" name="Google Shape;1433;p13"/>
          <p:cNvSpPr txBox="1"/>
          <p:nvPr/>
        </p:nvSpPr>
        <p:spPr>
          <a:xfrm>
            <a:off x="237750" y="1231325"/>
            <a:ext cx="8339400" cy="2832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b="1">
                <a:solidFill>
                  <a:srgbClr val="000080"/>
                </a:solidFill>
                <a:latin typeface="Calibri"/>
                <a:ea typeface="Calibri"/>
                <a:cs typeface="Calibri"/>
                <a:sym typeface="Calibri"/>
              </a:rPr>
              <a:t>Use</a:t>
            </a:r>
            <a:endParaRPr sz="1600" b="1">
              <a:solidFill>
                <a:srgbClr val="000080"/>
              </a:solidFill>
              <a:latin typeface="Calibri"/>
              <a:ea typeface="Calibri"/>
              <a:cs typeface="Calibri"/>
              <a:sym typeface="Calibri"/>
            </a:endParaRPr>
          </a:p>
          <a:p>
            <a:pPr marL="0" lvl="0" indent="0" algn="l" rtl="0">
              <a:spcBef>
                <a:spcPts val="800"/>
              </a:spcBef>
              <a:spcAft>
                <a:spcPts val="0"/>
              </a:spcAft>
              <a:buNone/>
            </a:pPr>
            <a:r>
              <a:rPr lang="en">
                <a:solidFill>
                  <a:schemeClr val="dk1"/>
                </a:solidFill>
                <a:latin typeface="Calibri"/>
                <a:ea typeface="Calibri"/>
                <a:cs typeface="Calibri"/>
                <a:sym typeface="Calibri"/>
              </a:rPr>
              <a:t>During warehouse task creation the system can find warehouse order (WO) creation rules in the following ways:</a:t>
            </a:r>
            <a:endParaRPr>
              <a:solidFill>
                <a:schemeClr val="dk1"/>
              </a:solidFill>
              <a:latin typeface="Calibri"/>
              <a:ea typeface="Calibri"/>
              <a:cs typeface="Calibri"/>
              <a:sym typeface="Calibri"/>
            </a:endParaRPr>
          </a:p>
          <a:p>
            <a:pPr marL="457200" lvl="0" indent="-317500" algn="l" rtl="0">
              <a:spcBef>
                <a:spcPts val="1400"/>
              </a:spcBef>
              <a:spcAft>
                <a:spcPts val="0"/>
              </a:spcAft>
              <a:buClr>
                <a:schemeClr val="dk1"/>
              </a:buClr>
              <a:buSzPts val="1400"/>
              <a:buFont typeface="Arial"/>
              <a:buChar char="●"/>
            </a:pPr>
            <a:r>
              <a:rPr lang="en">
                <a:solidFill>
                  <a:schemeClr val="dk1"/>
                </a:solidFill>
                <a:latin typeface="Calibri"/>
                <a:ea typeface="Calibri"/>
                <a:cs typeface="Calibri"/>
                <a:sym typeface="Calibri"/>
              </a:rPr>
              <a:t>The warehouse process type that is used has a WO creation rule directly assigned to it. In this case the system tries to use this WO creation rule. If a warehouse task does not fulfill the rule's settings, the system uses the default WO creation rule DEF.</a:t>
            </a:r>
            <a:endParaRPr>
              <a:solidFill>
                <a:schemeClr val="dk1"/>
              </a:solidFill>
              <a:latin typeface="Calibri"/>
              <a:ea typeface="Calibri"/>
              <a:cs typeface="Calibri"/>
              <a:sym typeface="Calibri"/>
            </a:endParaRPr>
          </a:p>
          <a:p>
            <a:pPr marL="457200" lvl="0" indent="-317500" algn="l" rtl="0">
              <a:spcBef>
                <a:spcPts val="1400"/>
              </a:spcBef>
              <a:spcAft>
                <a:spcPts val="1400"/>
              </a:spcAft>
              <a:buClr>
                <a:schemeClr val="dk1"/>
              </a:buClr>
              <a:buSzPts val="1400"/>
              <a:buFont typeface="Arial"/>
              <a:buChar char="●"/>
            </a:pPr>
            <a:r>
              <a:rPr lang="en">
                <a:solidFill>
                  <a:schemeClr val="dk1"/>
                </a:solidFill>
                <a:latin typeface="Calibri"/>
                <a:ea typeface="Calibri"/>
                <a:cs typeface="Calibri"/>
                <a:sym typeface="Calibri"/>
              </a:rPr>
              <a:t>If the warehouse process type that is used does not contain a WO creation rule, the system evaluates the activity area of the warehouse tasks and uses the search sequence of creation rules for activity areas. For more information see </a:t>
            </a:r>
            <a:r>
              <a:rPr lang="en" b="1">
                <a:solidFill>
                  <a:srgbClr val="0063A4"/>
                </a:solidFill>
                <a:uFill>
                  <a:noFill/>
                </a:uFill>
                <a:latin typeface="Calibri"/>
                <a:ea typeface="Calibri"/>
                <a:cs typeface="Calibri"/>
                <a:sym typeface="Calibri"/>
                <a:hlinkClick r:id="rId3">
                  <a:extLst>
                    <a:ext uri="{A12FA001-AC4F-418D-AE19-62706E023703}">
                      <ahyp:hlinkClr xmlns:ahyp="http://schemas.microsoft.com/office/drawing/2018/hyperlinkcolor" val="tx"/>
                    </a:ext>
                  </a:extLst>
                </a:hlinkClick>
              </a:rPr>
              <a:t>Define Search Sequence of Creation Rules for Activity Area</a:t>
            </a:r>
            <a:r>
              <a:rPr lang="en">
                <a:solidFill>
                  <a:schemeClr val="dk1"/>
                </a:solidFill>
                <a:latin typeface="Calibri"/>
                <a:ea typeface="Calibri"/>
                <a:cs typeface="Calibri"/>
                <a:sym typeface="Calibri"/>
              </a:rPr>
              <a:t>. In this way, you can specify multiple WO creation rules. The system evaluates the rules in the given sequence. If a warehouse task does not fulfill any of the rules specified, the system uses the remainder rule UNDE.</a:t>
            </a:r>
            <a:endParaRPr>
              <a:solidFill>
                <a:schemeClr val="dk1"/>
              </a:solidFill>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437"/>
        <p:cNvGrpSpPr/>
        <p:nvPr/>
      </p:nvGrpSpPr>
      <p:grpSpPr>
        <a:xfrm>
          <a:off x="0" y="0"/>
          <a:ext cx="0" cy="0"/>
          <a:chOff x="0" y="0"/>
          <a:chExt cx="0" cy="0"/>
        </a:xfrm>
      </p:grpSpPr>
      <p:sp>
        <p:nvSpPr>
          <p:cNvPr id="1438" name="Google Shape;1438;p16"/>
          <p:cNvSpPr txBox="1"/>
          <p:nvPr/>
        </p:nvSpPr>
        <p:spPr>
          <a:xfrm>
            <a:off x="187725" y="412975"/>
            <a:ext cx="82590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800"/>
              </a:spcAft>
              <a:buNone/>
            </a:pPr>
            <a:r>
              <a:rPr lang="en">
                <a:solidFill>
                  <a:schemeClr val="dk1"/>
                </a:solidFill>
                <a:latin typeface="Calibri"/>
                <a:ea typeface="Calibri"/>
                <a:cs typeface="Calibri"/>
                <a:sym typeface="Calibri"/>
              </a:rPr>
              <a:t>If a WO creation rule is specified in a warehouse process type, then the system uses it even if there is an appropriate entry in the search sequence of creation rules for activity areas.</a:t>
            </a:r>
            <a:endParaRPr>
              <a:solidFill>
                <a:schemeClr val="dk1"/>
              </a:solidFill>
              <a:latin typeface="Calibri"/>
              <a:ea typeface="Calibri"/>
              <a:cs typeface="Calibri"/>
              <a:sym typeface="Calibri"/>
            </a:endParaRPr>
          </a:p>
        </p:txBody>
      </p:sp>
      <p:pic>
        <p:nvPicPr>
          <p:cNvPr id="1439" name="Google Shape;1439;p16"/>
          <p:cNvPicPr preferRelativeResize="0"/>
          <p:nvPr/>
        </p:nvPicPr>
        <p:blipFill>
          <a:blip r:embed="rId3">
            <a:alphaModFix/>
          </a:blip>
          <a:stretch>
            <a:fillRect/>
          </a:stretch>
        </p:blipFill>
        <p:spPr>
          <a:xfrm>
            <a:off x="310075" y="1150950"/>
            <a:ext cx="7603651" cy="32096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443"/>
        <p:cNvGrpSpPr/>
        <p:nvPr/>
      </p:nvGrpSpPr>
      <p:grpSpPr>
        <a:xfrm>
          <a:off x="0" y="0"/>
          <a:ext cx="0" cy="0"/>
          <a:chOff x="0" y="0"/>
          <a:chExt cx="0" cy="0"/>
        </a:xfrm>
      </p:grpSpPr>
      <p:sp>
        <p:nvSpPr>
          <p:cNvPr id="1444" name="Google Shape;1444;g237febebef0_1_20"/>
          <p:cNvSpPr txBox="1"/>
          <p:nvPr/>
        </p:nvSpPr>
        <p:spPr>
          <a:xfrm>
            <a:off x="105125" y="467775"/>
            <a:ext cx="7017900" cy="760800"/>
          </a:xfrm>
          <a:prstGeom prst="rect">
            <a:avLst/>
          </a:prstGeom>
          <a:noFill/>
          <a:ln>
            <a:noFill/>
          </a:ln>
        </p:spPr>
        <p:txBody>
          <a:bodyPr spcFirstLastPara="1" wrap="square" lIns="91425" tIns="91425" rIns="91425" bIns="91425" anchor="t" anchorCtr="0">
            <a:spAutoFit/>
          </a:bodyPr>
          <a:lstStyle/>
          <a:p>
            <a:pPr marL="0" lvl="0" indent="0" algn="l" rtl="0">
              <a:lnSpc>
                <a:spcPct val="107916"/>
              </a:lnSpc>
              <a:spcBef>
                <a:spcPts val="0"/>
              </a:spcBef>
              <a:spcAft>
                <a:spcPts val="0"/>
              </a:spcAft>
              <a:buNone/>
            </a:pPr>
            <a:r>
              <a:rPr lang="en" sz="1800" b="1">
                <a:solidFill>
                  <a:srgbClr val="0070C0"/>
                </a:solidFill>
                <a:latin typeface="Calibri"/>
                <a:ea typeface="Calibri"/>
                <a:cs typeface="Calibri"/>
                <a:sym typeface="Calibri"/>
              </a:rPr>
              <a:t>Define Filters for Warehouse order creation rules</a:t>
            </a:r>
            <a:endParaRPr sz="1800" b="1">
              <a:solidFill>
                <a:srgbClr val="0070C0"/>
              </a:solidFill>
              <a:latin typeface="Calibri"/>
              <a:ea typeface="Calibri"/>
              <a:cs typeface="Calibri"/>
              <a:sym typeface="Calibri"/>
            </a:endParaRPr>
          </a:p>
          <a:p>
            <a:pPr marL="0" lvl="0" indent="0" algn="l" rtl="0">
              <a:lnSpc>
                <a:spcPct val="107916"/>
              </a:lnSpc>
              <a:spcBef>
                <a:spcPts val="0"/>
              </a:spcBef>
              <a:spcAft>
                <a:spcPts val="0"/>
              </a:spcAft>
              <a:buNone/>
            </a:pPr>
            <a:endParaRPr sz="1800" b="1">
              <a:solidFill>
                <a:srgbClr val="0070C0"/>
              </a:solidFill>
              <a:latin typeface="Calibri"/>
              <a:ea typeface="Calibri"/>
              <a:cs typeface="Calibri"/>
              <a:sym typeface="Calibri"/>
            </a:endParaRPr>
          </a:p>
        </p:txBody>
      </p:sp>
      <p:sp>
        <p:nvSpPr>
          <p:cNvPr id="1445" name="Google Shape;1445;g237febebef0_1_20"/>
          <p:cNvSpPr txBox="1"/>
          <p:nvPr/>
        </p:nvSpPr>
        <p:spPr>
          <a:xfrm>
            <a:off x="165200" y="893550"/>
            <a:ext cx="85296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Calibri"/>
                <a:ea typeface="Calibri"/>
                <a:cs typeface="Calibri"/>
                <a:sym typeface="Calibri"/>
              </a:rPr>
              <a:t>Specify whether warehouse order creation uses a rule to process a warehouse task (WT). Warehouse order creation uses the filters on all WTs that you have not yet assigned to a warehouse order, and which it should process.</a:t>
            </a:r>
            <a:endParaRPr>
              <a:latin typeface="Calibri"/>
              <a:ea typeface="Calibri"/>
              <a:cs typeface="Calibri"/>
              <a:sym typeface="Calibri"/>
            </a:endParaRPr>
          </a:p>
        </p:txBody>
      </p:sp>
      <p:pic>
        <p:nvPicPr>
          <p:cNvPr id="1446" name="Google Shape;1446;g237febebef0_1_20"/>
          <p:cNvPicPr preferRelativeResize="0"/>
          <p:nvPr/>
        </p:nvPicPr>
        <p:blipFill>
          <a:blip r:embed="rId3">
            <a:alphaModFix/>
          </a:blip>
          <a:stretch>
            <a:fillRect/>
          </a:stretch>
        </p:blipFill>
        <p:spPr>
          <a:xfrm>
            <a:off x="287575" y="1609000"/>
            <a:ext cx="7701251" cy="27065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450"/>
        <p:cNvGrpSpPr/>
        <p:nvPr/>
      </p:nvGrpSpPr>
      <p:grpSpPr>
        <a:xfrm>
          <a:off x="0" y="0"/>
          <a:ext cx="0" cy="0"/>
          <a:chOff x="0" y="0"/>
          <a:chExt cx="0" cy="0"/>
        </a:xfrm>
      </p:grpSpPr>
      <p:sp>
        <p:nvSpPr>
          <p:cNvPr id="1451" name="Google Shape;1451;g237febebef0_1_28"/>
          <p:cNvSpPr txBox="1"/>
          <p:nvPr/>
        </p:nvSpPr>
        <p:spPr>
          <a:xfrm>
            <a:off x="172700" y="340125"/>
            <a:ext cx="7017900" cy="446400"/>
          </a:xfrm>
          <a:prstGeom prst="rect">
            <a:avLst/>
          </a:prstGeom>
          <a:noFill/>
          <a:ln>
            <a:noFill/>
          </a:ln>
        </p:spPr>
        <p:txBody>
          <a:bodyPr spcFirstLastPara="1" wrap="square" lIns="91425" tIns="91425" rIns="91425" bIns="91425" anchor="t" anchorCtr="0">
            <a:spAutoFit/>
          </a:bodyPr>
          <a:lstStyle/>
          <a:p>
            <a:pPr marL="0" lvl="0" indent="0" algn="l" rtl="0">
              <a:lnSpc>
                <a:spcPct val="107916"/>
              </a:lnSpc>
              <a:spcBef>
                <a:spcPts val="0"/>
              </a:spcBef>
              <a:spcAft>
                <a:spcPts val="0"/>
              </a:spcAft>
              <a:buNone/>
            </a:pPr>
            <a:r>
              <a:rPr lang="en" sz="1700" b="1">
                <a:solidFill>
                  <a:srgbClr val="0070C0"/>
                </a:solidFill>
                <a:latin typeface="Calibri"/>
                <a:ea typeface="Calibri"/>
                <a:cs typeface="Calibri"/>
                <a:sym typeface="Calibri"/>
              </a:rPr>
              <a:t>Define Limit values for the Size of Warehouse order</a:t>
            </a:r>
            <a:endParaRPr sz="1700">
              <a:solidFill>
                <a:srgbClr val="0070C0"/>
              </a:solidFill>
              <a:latin typeface="Calibri"/>
              <a:ea typeface="Calibri"/>
              <a:cs typeface="Calibri"/>
              <a:sym typeface="Calibri"/>
            </a:endParaRPr>
          </a:p>
        </p:txBody>
      </p:sp>
      <p:sp>
        <p:nvSpPr>
          <p:cNvPr id="1452" name="Google Shape;1452;g237febebef0_1_28"/>
          <p:cNvSpPr txBox="1"/>
          <p:nvPr/>
        </p:nvSpPr>
        <p:spPr>
          <a:xfrm>
            <a:off x="217750" y="698325"/>
            <a:ext cx="84468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800"/>
              </a:spcAft>
              <a:buNone/>
            </a:pPr>
            <a:r>
              <a:rPr lang="en">
                <a:solidFill>
                  <a:schemeClr val="dk1"/>
                </a:solidFill>
                <a:latin typeface="Calibri"/>
                <a:ea typeface="Calibri"/>
                <a:cs typeface="Calibri"/>
                <a:sym typeface="Calibri"/>
              </a:rPr>
              <a:t>In this Customizing activity, you can define the size of a warehouse order. This means that you restrict the number of items in the warehouse order.</a:t>
            </a:r>
            <a:endParaRPr>
              <a:latin typeface="Calibri"/>
              <a:ea typeface="Calibri"/>
              <a:cs typeface="Calibri"/>
              <a:sym typeface="Calibri"/>
            </a:endParaRPr>
          </a:p>
        </p:txBody>
      </p:sp>
      <p:pic>
        <p:nvPicPr>
          <p:cNvPr id="1453" name="Google Shape;1453;g237febebef0_1_28"/>
          <p:cNvPicPr preferRelativeResize="0"/>
          <p:nvPr/>
        </p:nvPicPr>
        <p:blipFill>
          <a:blip r:embed="rId3">
            <a:alphaModFix/>
          </a:blip>
          <a:stretch>
            <a:fillRect/>
          </a:stretch>
        </p:blipFill>
        <p:spPr>
          <a:xfrm>
            <a:off x="280050" y="1443050"/>
            <a:ext cx="8136775" cy="28274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457"/>
        <p:cNvGrpSpPr/>
        <p:nvPr/>
      </p:nvGrpSpPr>
      <p:grpSpPr>
        <a:xfrm>
          <a:off x="0" y="0"/>
          <a:ext cx="0" cy="0"/>
          <a:chOff x="0" y="0"/>
          <a:chExt cx="0" cy="0"/>
        </a:xfrm>
      </p:grpSpPr>
      <p:sp>
        <p:nvSpPr>
          <p:cNvPr id="1458" name="Google Shape;1458;g237febebef0_1_33"/>
          <p:cNvSpPr txBox="1"/>
          <p:nvPr/>
        </p:nvSpPr>
        <p:spPr>
          <a:xfrm>
            <a:off x="90100" y="349800"/>
            <a:ext cx="7017900" cy="461700"/>
          </a:xfrm>
          <a:prstGeom prst="rect">
            <a:avLst/>
          </a:prstGeom>
          <a:noFill/>
          <a:ln>
            <a:noFill/>
          </a:ln>
        </p:spPr>
        <p:txBody>
          <a:bodyPr spcFirstLastPara="1" wrap="square" lIns="91425" tIns="91425" rIns="91425" bIns="91425" anchor="t" anchorCtr="0">
            <a:spAutoFit/>
          </a:bodyPr>
          <a:lstStyle/>
          <a:p>
            <a:pPr marL="0" lvl="0" indent="0" algn="l" rtl="0">
              <a:lnSpc>
                <a:spcPct val="107916"/>
              </a:lnSpc>
              <a:spcBef>
                <a:spcPts val="0"/>
              </a:spcBef>
              <a:spcAft>
                <a:spcPts val="0"/>
              </a:spcAft>
              <a:buNone/>
            </a:pPr>
            <a:r>
              <a:rPr lang="en" sz="1800" b="1">
                <a:solidFill>
                  <a:srgbClr val="0070C0"/>
                </a:solidFill>
                <a:latin typeface="Calibri"/>
                <a:ea typeface="Calibri"/>
                <a:cs typeface="Calibri"/>
                <a:sym typeface="Calibri"/>
              </a:rPr>
              <a:t>Define Creation rule for Warehouse orders</a:t>
            </a:r>
            <a:endParaRPr sz="1800">
              <a:solidFill>
                <a:srgbClr val="0070C0"/>
              </a:solidFill>
            </a:endParaRPr>
          </a:p>
        </p:txBody>
      </p:sp>
      <p:sp>
        <p:nvSpPr>
          <p:cNvPr id="1459" name="Google Shape;1459;g237febebef0_1_33"/>
          <p:cNvSpPr txBox="1"/>
          <p:nvPr/>
        </p:nvSpPr>
        <p:spPr>
          <a:xfrm>
            <a:off x="152400" y="735825"/>
            <a:ext cx="7177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Create creation rule &amp; assign item filter and limit for rule.</a:t>
            </a:r>
            <a:endParaRPr/>
          </a:p>
        </p:txBody>
      </p:sp>
      <p:pic>
        <p:nvPicPr>
          <p:cNvPr id="1460" name="Google Shape;1460;g237febebef0_1_33"/>
          <p:cNvPicPr preferRelativeResize="0"/>
          <p:nvPr/>
        </p:nvPicPr>
        <p:blipFill>
          <a:blip r:embed="rId3">
            <a:alphaModFix/>
          </a:blip>
          <a:stretch>
            <a:fillRect/>
          </a:stretch>
        </p:blipFill>
        <p:spPr>
          <a:xfrm>
            <a:off x="152400" y="1333500"/>
            <a:ext cx="4104576" cy="2456425"/>
          </a:xfrm>
          <a:prstGeom prst="rect">
            <a:avLst/>
          </a:prstGeom>
          <a:noFill/>
          <a:ln>
            <a:noFill/>
          </a:ln>
        </p:spPr>
      </p:pic>
      <p:pic>
        <p:nvPicPr>
          <p:cNvPr id="1461" name="Google Shape;1461;g237febebef0_1_33"/>
          <p:cNvPicPr preferRelativeResize="0"/>
          <p:nvPr/>
        </p:nvPicPr>
        <p:blipFill>
          <a:blip r:embed="rId4">
            <a:alphaModFix/>
          </a:blip>
          <a:stretch>
            <a:fillRect/>
          </a:stretch>
        </p:blipFill>
        <p:spPr>
          <a:xfrm>
            <a:off x="4409375" y="1333500"/>
            <a:ext cx="4247725" cy="24939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465"/>
        <p:cNvGrpSpPr/>
        <p:nvPr/>
      </p:nvGrpSpPr>
      <p:grpSpPr>
        <a:xfrm>
          <a:off x="0" y="0"/>
          <a:ext cx="0" cy="0"/>
          <a:chOff x="0" y="0"/>
          <a:chExt cx="0" cy="0"/>
        </a:xfrm>
      </p:grpSpPr>
      <p:sp>
        <p:nvSpPr>
          <p:cNvPr id="1466" name="Google Shape;1466;g237febebef0_2_80"/>
          <p:cNvSpPr txBox="1"/>
          <p:nvPr/>
        </p:nvSpPr>
        <p:spPr>
          <a:xfrm>
            <a:off x="90100" y="349800"/>
            <a:ext cx="7017900" cy="760800"/>
          </a:xfrm>
          <a:prstGeom prst="rect">
            <a:avLst/>
          </a:prstGeom>
          <a:noFill/>
          <a:ln>
            <a:noFill/>
          </a:ln>
        </p:spPr>
        <p:txBody>
          <a:bodyPr spcFirstLastPara="1" wrap="square" lIns="91425" tIns="91425" rIns="91425" bIns="91425" anchor="t" anchorCtr="0">
            <a:spAutoFit/>
          </a:bodyPr>
          <a:lstStyle/>
          <a:p>
            <a:pPr marL="0" lvl="0" indent="0" algn="l" rtl="0">
              <a:lnSpc>
                <a:spcPct val="107916"/>
              </a:lnSpc>
              <a:spcBef>
                <a:spcPts val="0"/>
              </a:spcBef>
              <a:spcAft>
                <a:spcPts val="0"/>
              </a:spcAft>
              <a:buNone/>
            </a:pPr>
            <a:r>
              <a:rPr lang="en" sz="1800" b="1">
                <a:solidFill>
                  <a:srgbClr val="0070C0"/>
                </a:solidFill>
                <a:latin typeface="Calibri"/>
                <a:ea typeface="Calibri"/>
                <a:cs typeface="Calibri"/>
                <a:sym typeface="Calibri"/>
              </a:rPr>
              <a:t>Define Search Sequence of creation rules for Activity areas</a:t>
            </a:r>
            <a:endParaRPr sz="1800" b="1">
              <a:solidFill>
                <a:srgbClr val="0070C0"/>
              </a:solidFill>
              <a:latin typeface="Calibri"/>
              <a:ea typeface="Calibri"/>
              <a:cs typeface="Calibri"/>
              <a:sym typeface="Calibri"/>
            </a:endParaRPr>
          </a:p>
          <a:p>
            <a:pPr marL="0" lvl="0" indent="0" algn="l" rtl="0">
              <a:lnSpc>
                <a:spcPct val="107916"/>
              </a:lnSpc>
              <a:spcBef>
                <a:spcPts val="0"/>
              </a:spcBef>
              <a:spcAft>
                <a:spcPts val="0"/>
              </a:spcAft>
              <a:buNone/>
            </a:pPr>
            <a:endParaRPr sz="1800" b="1">
              <a:solidFill>
                <a:srgbClr val="0070C0"/>
              </a:solidFill>
              <a:latin typeface="Calibri"/>
              <a:ea typeface="Calibri"/>
              <a:cs typeface="Calibri"/>
              <a:sym typeface="Calibri"/>
            </a:endParaRPr>
          </a:p>
        </p:txBody>
      </p:sp>
      <p:sp>
        <p:nvSpPr>
          <p:cNvPr id="1467" name="Google Shape;1467;g237febebef0_2_80"/>
          <p:cNvSpPr txBox="1"/>
          <p:nvPr/>
        </p:nvSpPr>
        <p:spPr>
          <a:xfrm>
            <a:off x="120150" y="690800"/>
            <a:ext cx="8589600" cy="887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a:solidFill>
                  <a:schemeClr val="dk1"/>
                </a:solidFill>
              </a:rPr>
              <a:t>In this IMG activity, you define the search sequence of warehouse order creation rule for </a:t>
            </a:r>
            <a:r>
              <a:rPr lang="en" sz="1300" b="1">
                <a:solidFill>
                  <a:srgbClr val="0063A4"/>
                </a:solidFill>
                <a:uFill>
                  <a:noFill/>
                </a:uFill>
                <a:hlinkClick r:id="rId3">
                  <a:extLst>
                    <a:ext uri="{A12FA001-AC4F-418D-AE19-62706E023703}">
                      <ahyp:hlinkClr xmlns:ahyp="http://schemas.microsoft.com/office/drawing/2018/hyperlinkcolor" val="tx"/>
                    </a:ext>
                  </a:extLst>
                </a:hlinkClick>
              </a:rPr>
              <a:t>activity areas</a:t>
            </a:r>
            <a:r>
              <a:rPr lang="en" sz="1300">
                <a:solidFill>
                  <a:schemeClr val="dk1"/>
                </a:solidFill>
              </a:rPr>
              <a:t>.</a:t>
            </a:r>
            <a:endParaRPr sz="1300">
              <a:solidFill>
                <a:schemeClr val="dk1"/>
              </a:solidFill>
            </a:endParaRPr>
          </a:p>
          <a:p>
            <a:pPr marL="0" lvl="0" indent="0" algn="l" rtl="0">
              <a:spcBef>
                <a:spcPts val="800"/>
              </a:spcBef>
              <a:spcAft>
                <a:spcPts val="800"/>
              </a:spcAft>
              <a:buNone/>
            </a:pPr>
            <a:r>
              <a:rPr lang="en" sz="1300">
                <a:solidFill>
                  <a:schemeClr val="dk1"/>
                </a:solidFill>
              </a:rPr>
              <a:t>You can assign one or more warehouse order creation rules to each </a:t>
            </a:r>
            <a:r>
              <a:rPr lang="en" sz="1300" b="1">
                <a:solidFill>
                  <a:srgbClr val="0063A4"/>
                </a:solidFill>
                <a:uFill>
                  <a:noFill/>
                </a:uFill>
                <a:hlinkClick r:id="rId3">
                  <a:extLst>
                    <a:ext uri="{A12FA001-AC4F-418D-AE19-62706E023703}">
                      <ahyp:hlinkClr xmlns:ahyp="http://schemas.microsoft.com/office/drawing/2018/hyperlinkcolor" val="tx"/>
                    </a:ext>
                  </a:extLst>
                </a:hlinkClick>
              </a:rPr>
              <a:t>defined activity area</a:t>
            </a:r>
            <a:r>
              <a:rPr lang="en" sz="1300">
                <a:solidFill>
                  <a:schemeClr val="dk1"/>
                </a:solidFill>
              </a:rPr>
              <a:t>. These rules are processed during warehouse order creation for each activity area, according to the sequence defined.</a:t>
            </a:r>
            <a:endParaRPr sz="1300">
              <a:solidFill>
                <a:schemeClr val="dk1"/>
              </a:solidFill>
            </a:endParaRPr>
          </a:p>
        </p:txBody>
      </p:sp>
      <p:pic>
        <p:nvPicPr>
          <p:cNvPr id="1468" name="Google Shape;1468;g237febebef0_2_80"/>
          <p:cNvPicPr preferRelativeResize="0"/>
          <p:nvPr/>
        </p:nvPicPr>
        <p:blipFill>
          <a:blip r:embed="rId4">
            <a:alphaModFix/>
          </a:blip>
          <a:stretch>
            <a:fillRect/>
          </a:stretch>
        </p:blipFill>
        <p:spPr>
          <a:xfrm>
            <a:off x="227500" y="1730900"/>
            <a:ext cx="7551075" cy="25170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07"/>
        <p:cNvGrpSpPr/>
        <p:nvPr/>
      </p:nvGrpSpPr>
      <p:grpSpPr>
        <a:xfrm>
          <a:off x="0" y="0"/>
          <a:ext cx="0" cy="0"/>
          <a:chOff x="0" y="0"/>
          <a:chExt cx="0" cy="0"/>
        </a:xfrm>
      </p:grpSpPr>
      <p:sp>
        <p:nvSpPr>
          <p:cNvPr id="1308" name="Google Shape;1308;p2"/>
          <p:cNvSpPr txBox="1"/>
          <p:nvPr/>
        </p:nvSpPr>
        <p:spPr>
          <a:xfrm>
            <a:off x="3633953" y="1599642"/>
            <a:ext cx="5510047" cy="1317380"/>
          </a:xfrm>
          <a:prstGeom prst="rect">
            <a:avLst/>
          </a:prstGeom>
          <a:noFill/>
          <a:ln>
            <a:noFill/>
          </a:ln>
        </p:spPr>
        <p:txBody>
          <a:bodyPr spcFirstLastPara="1" wrap="square" lIns="0" tIns="0" rIns="0" bIns="0" anchor="t" anchorCtr="0">
            <a:spAutoFit/>
          </a:bodyPr>
          <a:lstStyle/>
          <a:p>
            <a:pPr marL="0" marR="0" lvl="0" indent="0" algn="l" rtl="0">
              <a:lnSpc>
                <a:spcPct val="110000"/>
              </a:lnSpc>
              <a:spcBef>
                <a:spcPts val="0"/>
              </a:spcBef>
              <a:spcAft>
                <a:spcPts val="0"/>
              </a:spcAft>
              <a:buClr>
                <a:srgbClr val="000000"/>
              </a:buClr>
              <a:buSzPts val="4100"/>
              <a:buFont typeface="Arial"/>
              <a:buNone/>
            </a:pPr>
            <a:r>
              <a:rPr lang="en" sz="4100" b="1" i="0" u="none" strike="noStrike" cap="none">
                <a:solidFill>
                  <a:schemeClr val="lt1"/>
                </a:solidFill>
                <a:latin typeface="Quattrocento Sans"/>
                <a:ea typeface="Quattrocento Sans"/>
                <a:cs typeface="Quattrocento Sans"/>
                <a:sym typeface="Quattrocento Sans"/>
              </a:rPr>
              <a:t> SAP EWM TRAINING</a:t>
            </a:r>
            <a:endParaRPr sz="4100" b="1" i="0" u="none" strike="noStrike" cap="none">
              <a:solidFill>
                <a:schemeClr val="lt1"/>
              </a:solidFill>
              <a:latin typeface="Quattrocento Sans"/>
              <a:ea typeface="Quattrocento Sans"/>
              <a:cs typeface="Quattrocento Sans"/>
              <a:sym typeface="Quattrocento Sans"/>
            </a:endParaRPr>
          </a:p>
          <a:p>
            <a:pPr marL="0" marR="0" lvl="0" indent="0" algn="l" rtl="0">
              <a:lnSpc>
                <a:spcPct val="110000"/>
              </a:lnSpc>
              <a:spcBef>
                <a:spcPts val="0"/>
              </a:spcBef>
              <a:spcAft>
                <a:spcPts val="0"/>
              </a:spcAft>
              <a:buClr>
                <a:srgbClr val="000000"/>
              </a:buClr>
              <a:buSzPts val="4100"/>
              <a:buFont typeface="Arial"/>
              <a:buNone/>
            </a:pPr>
            <a:endParaRPr sz="4100" b="1" i="0" u="none" strike="noStrike" cap="none">
              <a:solidFill>
                <a:schemeClr val="lt1"/>
              </a:solidFill>
              <a:latin typeface="Quattrocento Sans"/>
              <a:ea typeface="Quattrocento Sans"/>
              <a:cs typeface="Quattrocento Sans"/>
              <a:sym typeface="Quattrocento Sans"/>
            </a:endParaRPr>
          </a:p>
        </p:txBody>
      </p:sp>
      <p:pic>
        <p:nvPicPr>
          <p:cNvPr id="1309" name="Google Shape;1309;p2" descr="A person sitting in a chair&#10;&#10;Description automatically generated with medium confidence"/>
          <p:cNvPicPr preferRelativeResize="0">
            <a:picLocks noGrp="1"/>
          </p:cNvPicPr>
          <p:nvPr>
            <p:ph type="pic" idx="2"/>
          </p:nvPr>
        </p:nvPicPr>
        <p:blipFill rotWithShape="1">
          <a:blip r:embed="rId3">
            <a:alphaModFix/>
          </a:blip>
          <a:srcRect l="10150" t="1176" r="8718" b="15934"/>
          <a:stretch/>
        </p:blipFill>
        <p:spPr>
          <a:xfrm>
            <a:off x="214987" y="87474"/>
            <a:ext cx="3104678" cy="4764078"/>
          </a:xfrm>
          <a:prstGeom prst="rect">
            <a:avLst/>
          </a:prstGeom>
          <a:noFill/>
          <a:ln>
            <a:noFill/>
          </a:ln>
        </p:spPr>
      </p:pic>
      <p:sp>
        <p:nvSpPr>
          <p:cNvPr id="1310" name="Google Shape;1310;p2"/>
          <p:cNvSpPr txBox="1">
            <a:spLocks noGrp="1"/>
          </p:cNvSpPr>
          <p:nvPr>
            <p:ph type="sldNum" idx="12"/>
          </p:nvPr>
        </p:nvSpPr>
        <p:spPr>
          <a:xfrm>
            <a:off x="8353404" y="4630341"/>
            <a:ext cx="565735" cy="317673"/>
          </a:xfrm>
          <a:prstGeom prst="rect">
            <a:avLst/>
          </a:prstGeom>
          <a:noFill/>
          <a:ln>
            <a:noFill/>
          </a:ln>
        </p:spPr>
        <p:txBody>
          <a:bodyPr spcFirstLastPara="1" wrap="square" lIns="0" tIns="45700" rIns="0" bIns="45700" anchor="ctr" anchorCtr="0">
            <a:noAutofit/>
          </a:bodyPr>
          <a:lstStyle/>
          <a:p>
            <a:pPr marL="0" lvl="0" indent="0" algn="r" rtl="0">
              <a:lnSpc>
                <a:spcPct val="100000"/>
              </a:lnSpc>
              <a:spcBef>
                <a:spcPts val="0"/>
              </a:spcBef>
              <a:spcAft>
                <a:spcPts val="0"/>
              </a:spcAft>
              <a:buSzPts val="3300"/>
              <a:buNone/>
            </a:pPr>
            <a:fld id="{00000000-1234-1234-1234-123412341234}" type="slidenum">
              <a:rPr lang="en"/>
              <a:t>2</a:t>
            </a:fld>
            <a:endParaRPr/>
          </a:p>
        </p:txBody>
      </p:sp>
      <p:sp>
        <p:nvSpPr>
          <p:cNvPr id="1311" name="Google Shape;1311;p2"/>
          <p:cNvSpPr txBox="1"/>
          <p:nvPr/>
        </p:nvSpPr>
        <p:spPr>
          <a:xfrm>
            <a:off x="3633952" y="2841780"/>
            <a:ext cx="3044830" cy="1731243"/>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3600"/>
              <a:buFont typeface="Arial"/>
              <a:buNone/>
            </a:pPr>
            <a:r>
              <a:rPr lang="en" sz="3600" b="1" i="0" u="none" strike="noStrike" cap="none">
                <a:solidFill>
                  <a:srgbClr val="FFFF00"/>
                </a:solidFill>
                <a:latin typeface="Quattrocento Sans"/>
                <a:ea typeface="Quattrocento Sans"/>
                <a:cs typeface="Quattrocento Sans"/>
                <a:sym typeface="Quattrocento Sans"/>
              </a:rPr>
              <a:t>BY:-</a:t>
            </a:r>
            <a:endParaRPr sz="11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600"/>
              <a:buFont typeface="Arial"/>
              <a:buNone/>
            </a:pPr>
            <a:r>
              <a:rPr lang="en" sz="3600" b="1" i="0" u="none" strike="noStrike" cap="none">
                <a:solidFill>
                  <a:srgbClr val="FFFF00"/>
                </a:solidFill>
                <a:latin typeface="Quattrocento Sans"/>
                <a:ea typeface="Quattrocento Sans"/>
                <a:cs typeface="Quattrocento Sans"/>
                <a:sym typeface="Quattrocento Sans"/>
              </a:rPr>
              <a:t>Mr. Bijoy</a:t>
            </a:r>
            <a:endParaRPr sz="11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600"/>
              <a:buFont typeface="Arial"/>
              <a:buNone/>
            </a:pPr>
            <a:endParaRPr sz="3600" b="1" i="0" u="none" strike="noStrike" cap="none">
              <a:solidFill>
                <a:srgbClr val="FFFF00"/>
              </a:solidFill>
              <a:latin typeface="Quattrocento Sans"/>
              <a:ea typeface="Quattrocento Sans"/>
              <a:cs typeface="Quattrocento Sans"/>
              <a:sym typeface="Quattrocento Sans"/>
            </a:endParaRPr>
          </a:p>
        </p:txBody>
      </p:sp>
      <p:sp>
        <p:nvSpPr>
          <p:cNvPr id="1312" name="Google Shape;1312;p2"/>
          <p:cNvSpPr txBox="1"/>
          <p:nvPr/>
        </p:nvSpPr>
        <p:spPr>
          <a:xfrm>
            <a:off x="82084" y="4733926"/>
            <a:ext cx="2895600" cy="273844"/>
          </a:xfrm>
          <a:prstGeom prst="rect">
            <a:avLst/>
          </a:prstGeom>
          <a:noFill/>
          <a:ln>
            <a:noFill/>
          </a:ln>
        </p:spPr>
        <p:txBody>
          <a:bodyPr spcFirstLastPara="1" wrap="square" lIns="0" tIns="45700" rIns="0"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1" i="0" u="none" strike="noStrike" cap="none">
                <a:solidFill>
                  <a:schemeClr val="lt1"/>
                </a:solidFill>
                <a:latin typeface="Quattrocento Sans"/>
                <a:ea typeface="Quattrocento Sans"/>
                <a:cs typeface="Quattrocento Sans"/>
                <a:sym typeface="Quattrocento Sans"/>
              </a:rPr>
              <a:t>www.anubhavtrainings.com</a:t>
            </a:r>
            <a:endParaRPr sz="1200" b="1" i="0" u="none" strike="noStrike" cap="none">
              <a:solidFill>
                <a:schemeClr val="lt1"/>
              </a:solidFill>
              <a:latin typeface="Quattrocento Sans"/>
              <a:ea typeface="Quattrocento Sans"/>
              <a:cs typeface="Quattrocento Sans"/>
              <a:sym typeface="Quattrocento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472"/>
        <p:cNvGrpSpPr/>
        <p:nvPr/>
      </p:nvGrpSpPr>
      <p:grpSpPr>
        <a:xfrm>
          <a:off x="0" y="0"/>
          <a:ext cx="0" cy="0"/>
          <a:chOff x="0" y="0"/>
          <a:chExt cx="0" cy="0"/>
        </a:xfrm>
      </p:grpSpPr>
      <p:sp>
        <p:nvSpPr>
          <p:cNvPr id="1473" name="Google Shape;1473;g237febebef0_1_52"/>
          <p:cNvSpPr txBox="1"/>
          <p:nvPr/>
        </p:nvSpPr>
        <p:spPr>
          <a:xfrm>
            <a:off x="135175" y="247775"/>
            <a:ext cx="7658400" cy="841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sz="1800" b="1">
                <a:solidFill>
                  <a:srgbClr val="0070C0"/>
                </a:solidFill>
                <a:latin typeface="Calibri"/>
                <a:ea typeface="Calibri"/>
                <a:cs typeface="Calibri"/>
                <a:sym typeface="Calibri"/>
              </a:rPr>
              <a:t>Test Scenario for WOCR</a:t>
            </a:r>
            <a:endParaRPr sz="1800" b="1">
              <a:solidFill>
                <a:srgbClr val="0070C0"/>
              </a:solidFill>
              <a:latin typeface="Calibri"/>
              <a:ea typeface="Calibri"/>
              <a:cs typeface="Calibri"/>
              <a:sym typeface="Calibri"/>
            </a:endParaRPr>
          </a:p>
          <a:p>
            <a:pPr marL="0" lvl="0" indent="0" algn="l" rtl="0">
              <a:spcBef>
                <a:spcPts val="800"/>
              </a:spcBef>
              <a:spcAft>
                <a:spcPts val="800"/>
              </a:spcAft>
              <a:buClr>
                <a:schemeClr val="dk1"/>
              </a:buClr>
              <a:buSzPts val="1100"/>
              <a:buFont typeface="Arial"/>
              <a:buNone/>
            </a:pPr>
            <a:endParaRPr sz="1800" b="1">
              <a:solidFill>
                <a:srgbClr val="0070C0"/>
              </a:solidFill>
              <a:latin typeface="Calibri"/>
              <a:ea typeface="Calibri"/>
              <a:cs typeface="Calibri"/>
              <a:sym typeface="Calibri"/>
            </a:endParaRPr>
          </a:p>
        </p:txBody>
      </p:sp>
      <p:pic>
        <p:nvPicPr>
          <p:cNvPr id="1474" name="Google Shape;1474;g237febebef0_1_52"/>
          <p:cNvPicPr preferRelativeResize="0"/>
          <p:nvPr/>
        </p:nvPicPr>
        <p:blipFill>
          <a:blip r:embed="rId3">
            <a:alphaModFix/>
          </a:blip>
          <a:stretch>
            <a:fillRect/>
          </a:stretch>
        </p:blipFill>
        <p:spPr>
          <a:xfrm>
            <a:off x="269968" y="791150"/>
            <a:ext cx="6990507" cy="29687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478"/>
        <p:cNvGrpSpPr/>
        <p:nvPr/>
      </p:nvGrpSpPr>
      <p:grpSpPr>
        <a:xfrm>
          <a:off x="0" y="0"/>
          <a:ext cx="0" cy="0"/>
          <a:chOff x="0" y="0"/>
          <a:chExt cx="0" cy="0"/>
        </a:xfrm>
      </p:grpSpPr>
      <p:sp>
        <p:nvSpPr>
          <p:cNvPr id="1479" name="Google Shape;1479;g237febebef0_2_93"/>
          <p:cNvSpPr txBox="1"/>
          <p:nvPr/>
        </p:nvSpPr>
        <p:spPr>
          <a:xfrm>
            <a:off x="172725" y="315350"/>
            <a:ext cx="7658400" cy="71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a:solidFill>
                  <a:schemeClr val="dk1"/>
                </a:solidFill>
                <a:latin typeface="Calibri"/>
                <a:ea typeface="Calibri"/>
                <a:cs typeface="Calibri"/>
                <a:sym typeface="Calibri"/>
              </a:rPr>
              <a:t>Warehouse tasks are divided as per WOCR. </a:t>
            </a:r>
            <a:endParaRPr>
              <a:solidFill>
                <a:schemeClr val="dk1"/>
              </a:solidFill>
              <a:latin typeface="Calibri"/>
              <a:ea typeface="Calibri"/>
              <a:cs typeface="Calibri"/>
              <a:sym typeface="Calibri"/>
            </a:endParaRPr>
          </a:p>
          <a:p>
            <a:pPr marL="0" lvl="0" indent="0" algn="l" rtl="0">
              <a:spcBef>
                <a:spcPts val="800"/>
              </a:spcBef>
              <a:spcAft>
                <a:spcPts val="800"/>
              </a:spcAft>
              <a:buClr>
                <a:schemeClr val="dk1"/>
              </a:buClr>
              <a:buSzPts val="1100"/>
              <a:buFont typeface="Arial"/>
              <a:buNone/>
            </a:pPr>
            <a:endParaRPr>
              <a:solidFill>
                <a:schemeClr val="dk1"/>
              </a:solidFill>
              <a:latin typeface="Calibri"/>
              <a:ea typeface="Calibri"/>
              <a:cs typeface="Calibri"/>
              <a:sym typeface="Calibri"/>
            </a:endParaRPr>
          </a:p>
        </p:txBody>
      </p:sp>
      <p:pic>
        <p:nvPicPr>
          <p:cNvPr id="1480" name="Google Shape;1480;g237febebef0_2_93"/>
          <p:cNvPicPr preferRelativeResize="0"/>
          <p:nvPr/>
        </p:nvPicPr>
        <p:blipFill>
          <a:blip r:embed="rId3">
            <a:alphaModFix/>
          </a:blip>
          <a:stretch>
            <a:fillRect/>
          </a:stretch>
        </p:blipFill>
        <p:spPr>
          <a:xfrm>
            <a:off x="272550" y="828675"/>
            <a:ext cx="4134601" cy="2886075"/>
          </a:xfrm>
          <a:prstGeom prst="rect">
            <a:avLst/>
          </a:prstGeom>
          <a:noFill/>
          <a:ln>
            <a:noFill/>
          </a:ln>
        </p:spPr>
      </p:pic>
      <p:pic>
        <p:nvPicPr>
          <p:cNvPr id="1481" name="Google Shape;1481;g237febebef0_2_93"/>
          <p:cNvPicPr preferRelativeResize="0"/>
          <p:nvPr/>
        </p:nvPicPr>
        <p:blipFill>
          <a:blip r:embed="rId4">
            <a:alphaModFix/>
          </a:blip>
          <a:stretch>
            <a:fillRect/>
          </a:stretch>
        </p:blipFill>
        <p:spPr>
          <a:xfrm>
            <a:off x="4657150" y="813625"/>
            <a:ext cx="3894825" cy="29161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485"/>
        <p:cNvGrpSpPr/>
        <p:nvPr/>
      </p:nvGrpSpPr>
      <p:grpSpPr>
        <a:xfrm>
          <a:off x="0" y="0"/>
          <a:ext cx="0" cy="0"/>
          <a:chOff x="0" y="0"/>
          <a:chExt cx="0" cy="0"/>
        </a:xfrm>
      </p:grpSpPr>
      <p:pic>
        <p:nvPicPr>
          <p:cNvPr id="1486" name="Google Shape;1486;g237febebef0_2_102"/>
          <p:cNvPicPr preferRelativeResize="0"/>
          <p:nvPr/>
        </p:nvPicPr>
        <p:blipFill>
          <a:blip r:embed="rId3">
            <a:alphaModFix/>
          </a:blip>
          <a:stretch>
            <a:fillRect/>
          </a:stretch>
        </p:blipFill>
        <p:spPr>
          <a:xfrm>
            <a:off x="209750" y="378125"/>
            <a:ext cx="7471200" cy="29537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490"/>
        <p:cNvGrpSpPr/>
        <p:nvPr/>
      </p:nvGrpSpPr>
      <p:grpSpPr>
        <a:xfrm>
          <a:off x="0" y="0"/>
          <a:ext cx="0" cy="0"/>
          <a:chOff x="0" y="0"/>
          <a:chExt cx="0" cy="0"/>
        </a:xfrm>
      </p:grpSpPr>
      <p:pic>
        <p:nvPicPr>
          <p:cNvPr id="1491" name="Google Shape;1491;g237febebef0_2_112"/>
          <p:cNvPicPr preferRelativeResize="0"/>
          <p:nvPr/>
        </p:nvPicPr>
        <p:blipFill>
          <a:blip r:embed="rId3">
            <a:alphaModFix/>
          </a:blip>
          <a:stretch>
            <a:fillRect/>
          </a:stretch>
        </p:blipFill>
        <p:spPr>
          <a:xfrm>
            <a:off x="314875" y="374175"/>
            <a:ext cx="7396124" cy="36034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496"/>
        <p:cNvGrpSpPr/>
        <p:nvPr/>
      </p:nvGrpSpPr>
      <p:grpSpPr>
        <a:xfrm>
          <a:off x="0" y="0"/>
          <a:ext cx="0" cy="0"/>
          <a:chOff x="0" y="0"/>
          <a:chExt cx="0" cy="0"/>
        </a:xfrm>
      </p:grpSpPr>
      <p:cxnSp>
        <p:nvCxnSpPr>
          <p:cNvPr id="1497" name="Google Shape;1497;p22"/>
          <p:cNvCxnSpPr/>
          <p:nvPr/>
        </p:nvCxnSpPr>
        <p:spPr>
          <a:xfrm>
            <a:off x="925645" y="3327834"/>
            <a:ext cx="7292709" cy="0"/>
          </a:xfrm>
          <a:prstGeom prst="straightConnector1">
            <a:avLst/>
          </a:prstGeom>
          <a:noFill/>
          <a:ln w="9525" cap="flat" cmpd="sng">
            <a:solidFill>
              <a:schemeClr val="accent1"/>
            </a:solidFill>
            <a:prstDash val="solid"/>
            <a:round/>
            <a:headEnd type="none" w="sm" len="sm"/>
            <a:tailEnd type="none" w="sm" len="sm"/>
          </a:ln>
        </p:spPr>
      </p:cxnSp>
      <p:pic>
        <p:nvPicPr>
          <p:cNvPr id="1498" name="Google Shape;1498;p22" descr="Photo double exposure image of business and finance"/>
          <p:cNvPicPr preferRelativeResize="0"/>
          <p:nvPr/>
        </p:nvPicPr>
        <p:blipFill rotWithShape="1">
          <a:blip r:embed="rId3">
            <a:alphaModFix/>
          </a:blip>
          <a:srcRect/>
          <a:stretch/>
        </p:blipFill>
        <p:spPr>
          <a:xfrm>
            <a:off x="-16272" y="0"/>
            <a:ext cx="9144000" cy="5426460"/>
          </a:xfrm>
          <a:prstGeom prst="rect">
            <a:avLst/>
          </a:prstGeom>
          <a:noFill/>
          <a:ln>
            <a:noFill/>
          </a:ln>
        </p:spPr>
      </p:pic>
      <p:sp>
        <p:nvSpPr>
          <p:cNvPr id="1499" name="Google Shape;1499;p22"/>
          <p:cNvSpPr/>
          <p:nvPr/>
        </p:nvSpPr>
        <p:spPr>
          <a:xfrm>
            <a:off x="-16272" y="0"/>
            <a:ext cx="9140428" cy="5426460"/>
          </a:xfrm>
          <a:prstGeom prst="rect">
            <a:avLst/>
          </a:prstGeom>
          <a:solidFill>
            <a:srgbClr val="7030A0">
              <a:alpha val="44313"/>
            </a:srgbClr>
          </a:solidFill>
          <a:ln>
            <a:noFill/>
          </a:ln>
        </p:spPr>
        <p:txBody>
          <a:bodyPr spcFirstLastPara="1" wrap="square" lIns="68550" tIns="34250" rIns="68550" bIns="3425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rgbClr val="FFFFFF"/>
              </a:solidFill>
              <a:latin typeface="Arial"/>
              <a:ea typeface="Arial"/>
              <a:cs typeface="Arial"/>
              <a:sym typeface="Arial"/>
            </a:endParaRPr>
          </a:p>
        </p:txBody>
      </p:sp>
      <p:sp>
        <p:nvSpPr>
          <p:cNvPr id="1500" name="Google Shape;1500;p22"/>
          <p:cNvSpPr/>
          <p:nvPr/>
        </p:nvSpPr>
        <p:spPr>
          <a:xfrm>
            <a:off x="2109623" y="800360"/>
            <a:ext cx="4744500" cy="692400"/>
          </a:xfrm>
          <a:prstGeom prst="rect">
            <a:avLst/>
          </a:prstGeom>
          <a:noFill/>
          <a:ln>
            <a:noFill/>
          </a:ln>
        </p:spPr>
        <p:txBody>
          <a:bodyPr spcFirstLastPara="1" wrap="square" lIns="68575" tIns="34275" rIns="68575" bIns="34275" anchor="t" anchorCtr="0">
            <a:noAutofit/>
          </a:bodyPr>
          <a:lstStyle/>
          <a:p>
            <a:pPr algn="ctr">
              <a:buSzPts val="4100"/>
            </a:pPr>
            <a:r>
              <a:rPr lang="en" sz="4100" b="1" i="0" u="none" strike="noStrike" cap="none" dirty="0">
                <a:solidFill>
                  <a:srgbClr val="FFFFFF"/>
                </a:solidFill>
                <a:latin typeface="Arial"/>
                <a:ea typeface="Arial"/>
                <a:cs typeface="Arial"/>
                <a:sym typeface="Arial"/>
              </a:rPr>
              <a:t>End of Session</a:t>
            </a:r>
            <a:r>
              <a:rPr lang="en" sz="4100" b="1" dirty="0">
                <a:solidFill>
                  <a:srgbClr val="FFFFFF"/>
                </a:solidFill>
              </a:rPr>
              <a:t> </a:t>
            </a:r>
            <a:endParaRPr sz="1100" b="0" i="0" u="none" strike="noStrike" cap="none">
              <a:solidFill>
                <a:srgbClr val="000000"/>
              </a:solidFill>
              <a:latin typeface="Arial"/>
              <a:ea typeface="Arial"/>
              <a:cs typeface="Arial"/>
              <a:sym typeface="Arial"/>
            </a:endParaRPr>
          </a:p>
        </p:txBody>
      </p:sp>
      <p:pic>
        <p:nvPicPr>
          <p:cNvPr id="1501" name="Google Shape;1501;p22" descr="A picture containing symbol, font, logo, graphics&#10;&#10;Description automatically generated"/>
          <p:cNvPicPr preferRelativeResize="0"/>
          <p:nvPr/>
        </p:nvPicPr>
        <p:blipFill rotWithShape="1">
          <a:blip r:embed="rId4">
            <a:alphaModFix/>
          </a:blip>
          <a:srcRect/>
          <a:stretch/>
        </p:blipFill>
        <p:spPr>
          <a:xfrm>
            <a:off x="7867224" y="110021"/>
            <a:ext cx="1133475" cy="1119188"/>
          </a:xfrm>
          <a:prstGeom prst="rect">
            <a:avLst/>
          </a:prstGeom>
          <a:noFill/>
          <a:ln>
            <a:noFill/>
          </a:ln>
        </p:spPr>
      </p:pic>
      <p:sp>
        <p:nvSpPr>
          <p:cNvPr id="1502" name="Google Shape;1502;p22"/>
          <p:cNvSpPr txBox="1"/>
          <p:nvPr/>
        </p:nvSpPr>
        <p:spPr>
          <a:xfrm>
            <a:off x="82084" y="4733926"/>
            <a:ext cx="2895600" cy="273844"/>
          </a:xfrm>
          <a:prstGeom prst="rect">
            <a:avLst/>
          </a:prstGeom>
          <a:noFill/>
          <a:ln>
            <a:noFill/>
          </a:ln>
        </p:spPr>
        <p:txBody>
          <a:bodyPr spcFirstLastPara="1" wrap="square" lIns="0" tIns="45700" rIns="0"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1" i="0" u="none" strike="noStrike" cap="none">
                <a:solidFill>
                  <a:schemeClr val="lt1"/>
                </a:solidFill>
                <a:latin typeface="Quattrocento Sans"/>
                <a:ea typeface="Quattrocento Sans"/>
                <a:cs typeface="Quattrocento Sans"/>
                <a:sym typeface="Quattrocento Sans"/>
              </a:rPr>
              <a:t>www.anubhavtrainings.com</a:t>
            </a:r>
            <a:endParaRPr sz="1200" b="1" i="0" u="none" strike="noStrike" cap="none">
              <a:solidFill>
                <a:schemeClr val="lt1"/>
              </a:solidFill>
              <a:latin typeface="Quattrocento Sans"/>
              <a:ea typeface="Quattrocento Sans"/>
              <a:cs typeface="Quattrocento Sans"/>
              <a:sym typeface="Quattrocento Sans"/>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506"/>
        <p:cNvGrpSpPr/>
        <p:nvPr/>
      </p:nvGrpSpPr>
      <p:grpSpPr>
        <a:xfrm>
          <a:off x="0" y="0"/>
          <a:ext cx="0" cy="0"/>
          <a:chOff x="0" y="0"/>
          <a:chExt cx="0" cy="0"/>
        </a:xfrm>
      </p:grpSpPr>
      <p:pic>
        <p:nvPicPr>
          <p:cNvPr id="1507" name="Google Shape;1507;p23" descr="Free Vector | Flat people with question marks background"/>
          <p:cNvPicPr preferRelativeResize="0"/>
          <p:nvPr/>
        </p:nvPicPr>
        <p:blipFill rotWithShape="1">
          <a:blip r:embed="rId3">
            <a:alphaModFix/>
          </a:blip>
          <a:srcRect t="2" b="22246"/>
          <a:stretch/>
        </p:blipFill>
        <p:spPr>
          <a:xfrm>
            <a:off x="574515" y="872374"/>
            <a:ext cx="7832910" cy="3805610"/>
          </a:xfrm>
          <a:prstGeom prst="rect">
            <a:avLst/>
          </a:prstGeom>
          <a:noFill/>
          <a:ln>
            <a:noFill/>
          </a:ln>
        </p:spPr>
      </p:pic>
      <p:sp>
        <p:nvSpPr>
          <p:cNvPr id="1508" name="Google Shape;1508;p23"/>
          <p:cNvSpPr txBox="1"/>
          <p:nvPr/>
        </p:nvSpPr>
        <p:spPr>
          <a:xfrm>
            <a:off x="1546876" y="1167594"/>
            <a:ext cx="5700056" cy="481863"/>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2700"/>
              <a:buFont typeface="Arial"/>
              <a:buNone/>
            </a:pPr>
            <a:r>
              <a:rPr lang="en" sz="2700" b="1" i="0" u="none" strike="noStrike" cap="none">
                <a:solidFill>
                  <a:schemeClr val="dk1"/>
                </a:solidFill>
                <a:latin typeface="Quattrocento Sans"/>
                <a:ea typeface="Quattrocento Sans"/>
                <a:cs typeface="Quattrocento Sans"/>
                <a:sym typeface="Quattrocento Sans"/>
              </a:rPr>
              <a:t>FEEL FREE TO ASK QUESTIONS</a:t>
            </a:r>
            <a:endParaRPr sz="1100" b="0" i="0" u="none" strike="noStrike" cap="none">
              <a:solidFill>
                <a:srgbClr val="000000"/>
              </a:solidFill>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512"/>
        <p:cNvGrpSpPr/>
        <p:nvPr/>
      </p:nvGrpSpPr>
      <p:grpSpPr>
        <a:xfrm>
          <a:off x="0" y="0"/>
          <a:ext cx="0" cy="0"/>
          <a:chOff x="0" y="0"/>
          <a:chExt cx="0" cy="0"/>
        </a:xfrm>
      </p:grpSpPr>
      <p:pic>
        <p:nvPicPr>
          <p:cNvPr id="1513" name="Google Shape;1513;p24" descr="Ahpra on Twitter: &quot;Time is running out to share your thoughts on ..."/>
          <p:cNvPicPr preferRelativeResize="0"/>
          <p:nvPr/>
        </p:nvPicPr>
        <p:blipFill rotWithShape="1">
          <a:blip r:embed="rId3">
            <a:alphaModFix/>
          </a:blip>
          <a:srcRect/>
          <a:stretch/>
        </p:blipFill>
        <p:spPr>
          <a:xfrm>
            <a:off x="627622" y="897564"/>
            <a:ext cx="7651859" cy="3488849"/>
          </a:xfrm>
          <a:prstGeom prst="rect">
            <a:avLst/>
          </a:prstGeom>
          <a:noFill/>
          <a:ln>
            <a:noFill/>
          </a:ln>
        </p:spPr>
      </p:pic>
      <p:sp>
        <p:nvSpPr>
          <p:cNvPr id="1514" name="Google Shape;1514;p24"/>
          <p:cNvSpPr txBox="1"/>
          <p:nvPr/>
        </p:nvSpPr>
        <p:spPr>
          <a:xfrm>
            <a:off x="627622" y="325039"/>
            <a:ext cx="7888754" cy="401618"/>
          </a:xfrm>
          <a:prstGeom prst="rect">
            <a:avLst/>
          </a:prstGeom>
          <a:noFill/>
          <a:ln>
            <a:noFill/>
          </a:ln>
        </p:spPr>
        <p:txBody>
          <a:bodyPr spcFirstLastPara="1" wrap="square" lIns="68575" tIns="34275" rIns="68575" bIns="34275" anchor="ctr" anchorCtr="0">
            <a:spAutoFit/>
          </a:bodyPr>
          <a:lstStyle/>
          <a:p>
            <a:pPr marL="0" marR="0" lvl="0" indent="0" algn="l" rtl="0">
              <a:lnSpc>
                <a:spcPct val="90000"/>
              </a:lnSpc>
              <a:spcBef>
                <a:spcPts val="0"/>
              </a:spcBef>
              <a:spcAft>
                <a:spcPts val="0"/>
              </a:spcAft>
              <a:buClr>
                <a:srgbClr val="323F4F"/>
              </a:buClr>
              <a:buSzPts val="1800"/>
              <a:buFont typeface="Arial"/>
              <a:buNone/>
            </a:pPr>
            <a:r>
              <a:rPr lang="en" sz="2400" b="1" i="0" u="none" strike="noStrike" cap="none">
                <a:solidFill>
                  <a:schemeClr val="lt1"/>
                </a:solidFill>
                <a:latin typeface="Cambria"/>
                <a:ea typeface="Cambria"/>
                <a:cs typeface="Cambria"/>
                <a:sym typeface="Cambria"/>
              </a:rPr>
              <a:t>Feedback</a:t>
            </a:r>
            <a:endParaRPr sz="2400" b="0" i="0" u="none" strike="noStrike" cap="none">
              <a:solidFill>
                <a:schemeClr val="lt1"/>
              </a:solidFill>
              <a:latin typeface="Cambria"/>
              <a:ea typeface="Cambria"/>
              <a:cs typeface="Cambria"/>
              <a:sym typeface="Cambria"/>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518"/>
        <p:cNvGrpSpPr/>
        <p:nvPr/>
      </p:nvGrpSpPr>
      <p:grpSpPr>
        <a:xfrm>
          <a:off x="0" y="0"/>
          <a:ext cx="0" cy="0"/>
          <a:chOff x="0" y="0"/>
          <a:chExt cx="0" cy="0"/>
        </a:xfrm>
      </p:grpSpPr>
      <p:sp>
        <p:nvSpPr>
          <p:cNvPr id="1519" name="Google Shape;1519;p25"/>
          <p:cNvSpPr/>
          <p:nvPr/>
        </p:nvSpPr>
        <p:spPr>
          <a:xfrm>
            <a:off x="1069791" y="574746"/>
            <a:ext cx="7199990" cy="4925529"/>
          </a:xfrm>
          <a:custGeom>
            <a:avLst/>
            <a:gdLst/>
            <a:ahLst/>
            <a:cxnLst/>
            <a:rect l="l" t="t" r="r" b="b"/>
            <a:pathLst>
              <a:path w="3690" h="2524" extrusionOk="0">
                <a:moveTo>
                  <a:pt x="3690" y="0"/>
                </a:moveTo>
                <a:cubicBezTo>
                  <a:pt x="3218" y="1204"/>
                  <a:pt x="2191" y="1108"/>
                  <a:pt x="1488" y="982"/>
                </a:cubicBezTo>
                <a:cubicBezTo>
                  <a:pt x="688" y="838"/>
                  <a:pt x="333" y="1039"/>
                  <a:pt x="172" y="1350"/>
                </a:cubicBezTo>
                <a:cubicBezTo>
                  <a:pt x="0" y="1682"/>
                  <a:pt x="188" y="1938"/>
                  <a:pt x="564" y="2178"/>
                </a:cubicBezTo>
                <a:cubicBezTo>
                  <a:pt x="719" y="2277"/>
                  <a:pt x="780" y="2404"/>
                  <a:pt x="795" y="2524"/>
                </a:cubicBezTo>
                <a:cubicBezTo>
                  <a:pt x="3690" y="2524"/>
                  <a:pt x="3690" y="2524"/>
                  <a:pt x="3690" y="2524"/>
                </a:cubicBezTo>
                <a:lnTo>
                  <a:pt x="3690" y="0"/>
                </a:lnTo>
                <a:close/>
              </a:path>
            </a:pathLst>
          </a:custGeom>
          <a:solidFill>
            <a:schemeClr val="dk1">
              <a:alpha val="54509"/>
            </a:schemeClr>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520" name="Google Shape;1520;p25"/>
          <p:cNvSpPr/>
          <p:nvPr/>
        </p:nvSpPr>
        <p:spPr>
          <a:xfrm>
            <a:off x="640247" y="-7144"/>
            <a:ext cx="2190886" cy="5155649"/>
          </a:xfrm>
          <a:custGeom>
            <a:avLst/>
            <a:gdLst/>
            <a:ahLst/>
            <a:cxnLst/>
            <a:rect l="l" t="t" r="r" b="b"/>
            <a:pathLst>
              <a:path w="1123" h="2642" extrusionOk="0">
                <a:moveTo>
                  <a:pt x="0" y="2642"/>
                </a:moveTo>
                <a:cubicBezTo>
                  <a:pt x="856" y="2642"/>
                  <a:pt x="856" y="2642"/>
                  <a:pt x="856" y="2642"/>
                </a:cubicBezTo>
                <a:cubicBezTo>
                  <a:pt x="589" y="2537"/>
                  <a:pt x="394" y="2282"/>
                  <a:pt x="360" y="1964"/>
                </a:cubicBezTo>
                <a:cubicBezTo>
                  <a:pt x="308" y="1472"/>
                  <a:pt x="932" y="1172"/>
                  <a:pt x="1044" y="748"/>
                </a:cubicBezTo>
                <a:cubicBezTo>
                  <a:pt x="1123" y="449"/>
                  <a:pt x="1025" y="151"/>
                  <a:pt x="961" y="0"/>
                </a:cubicBezTo>
                <a:cubicBezTo>
                  <a:pt x="0" y="0"/>
                  <a:pt x="0" y="0"/>
                  <a:pt x="0" y="0"/>
                </a:cubicBezTo>
                <a:lnTo>
                  <a:pt x="0" y="2642"/>
                </a:lnTo>
                <a:close/>
              </a:path>
            </a:pathLst>
          </a:custGeom>
          <a:solidFill>
            <a:schemeClr val="dk1">
              <a:alpha val="26274"/>
            </a:schemeClr>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521" name="Google Shape;1521;p25"/>
          <p:cNvSpPr/>
          <p:nvPr/>
        </p:nvSpPr>
        <p:spPr>
          <a:xfrm>
            <a:off x="3429820" y="134156"/>
            <a:ext cx="5223138" cy="2144466"/>
          </a:xfrm>
          <a:custGeom>
            <a:avLst/>
            <a:gdLst/>
            <a:ahLst/>
            <a:cxnLst/>
            <a:rect l="l" t="t" r="r" b="b"/>
            <a:pathLst>
              <a:path w="2721" h="811" extrusionOk="0">
                <a:moveTo>
                  <a:pt x="918" y="744"/>
                </a:moveTo>
                <a:cubicBezTo>
                  <a:pt x="1703" y="811"/>
                  <a:pt x="2448" y="238"/>
                  <a:pt x="2721" y="0"/>
                </a:cubicBezTo>
                <a:cubicBezTo>
                  <a:pt x="0" y="0"/>
                  <a:pt x="0" y="0"/>
                  <a:pt x="0" y="0"/>
                </a:cubicBezTo>
                <a:cubicBezTo>
                  <a:pt x="85" y="213"/>
                  <a:pt x="337" y="695"/>
                  <a:pt x="918" y="744"/>
                </a:cubicBezTo>
                <a:close/>
              </a:path>
            </a:pathLst>
          </a:custGeom>
          <a:solidFill>
            <a:schemeClr val="dk1">
              <a:alpha val="38431"/>
            </a:schemeClr>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522" name="Google Shape;1522;p25"/>
          <p:cNvSpPr/>
          <p:nvPr/>
        </p:nvSpPr>
        <p:spPr>
          <a:xfrm>
            <a:off x="3180558" y="783970"/>
            <a:ext cx="2782883" cy="3461966"/>
          </a:xfrm>
          <a:prstGeom prst="rect">
            <a:avLst/>
          </a:prstGeom>
          <a:noFill/>
          <a:ln w="50800" cap="flat" cmpd="sng">
            <a:solidFill>
              <a:schemeClr val="lt1"/>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Quattrocento Sans"/>
              <a:ea typeface="Quattrocento Sans"/>
              <a:cs typeface="Quattrocento Sans"/>
              <a:sym typeface="Quattrocento Sans"/>
            </a:endParaRPr>
          </a:p>
        </p:txBody>
      </p:sp>
      <p:grpSp>
        <p:nvGrpSpPr>
          <p:cNvPr id="1523" name="Google Shape;1523;p25"/>
          <p:cNvGrpSpPr/>
          <p:nvPr/>
        </p:nvGrpSpPr>
        <p:grpSpPr>
          <a:xfrm>
            <a:off x="2000675" y="1148911"/>
            <a:ext cx="5142649" cy="2178634"/>
            <a:chOff x="2666872" y="2053355"/>
            <a:chExt cx="6855080" cy="2904846"/>
          </a:xfrm>
        </p:grpSpPr>
        <p:sp>
          <p:nvSpPr>
            <p:cNvPr id="1524" name="Google Shape;1524;p25"/>
            <p:cNvSpPr txBox="1"/>
            <p:nvPr/>
          </p:nvSpPr>
          <p:spPr>
            <a:xfrm>
              <a:off x="2666872" y="2053355"/>
              <a:ext cx="6855080" cy="1477476"/>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0400"/>
                <a:buFont typeface="Arial"/>
                <a:buNone/>
              </a:pPr>
              <a:r>
                <a:rPr lang="en" sz="10400" b="0" i="0" u="none" strike="noStrike" cap="none">
                  <a:solidFill>
                    <a:schemeClr val="lt1"/>
                  </a:solidFill>
                  <a:latin typeface="Quattrocento Sans"/>
                  <a:ea typeface="Quattrocento Sans"/>
                  <a:cs typeface="Quattrocento Sans"/>
                  <a:sym typeface="Quattrocento Sans"/>
                </a:rPr>
                <a:t>THANK</a:t>
              </a:r>
              <a:endParaRPr sz="1100" b="0" i="0" u="none" strike="noStrike" cap="none">
                <a:solidFill>
                  <a:srgbClr val="000000"/>
                </a:solidFill>
                <a:latin typeface="Arial"/>
                <a:ea typeface="Arial"/>
                <a:cs typeface="Arial"/>
                <a:sym typeface="Arial"/>
              </a:endParaRPr>
            </a:p>
          </p:txBody>
        </p:sp>
        <p:sp>
          <p:nvSpPr>
            <p:cNvPr id="1525" name="Google Shape;1525;p25"/>
            <p:cNvSpPr txBox="1"/>
            <p:nvPr/>
          </p:nvSpPr>
          <p:spPr>
            <a:xfrm>
              <a:off x="2666872" y="3435445"/>
              <a:ext cx="6855080" cy="1522756"/>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0400"/>
                <a:buFont typeface="Arial"/>
                <a:buNone/>
              </a:pPr>
              <a:r>
                <a:rPr lang="en" sz="10400" b="0" i="0" u="none" strike="noStrike" cap="none">
                  <a:solidFill>
                    <a:schemeClr val="lt1"/>
                  </a:solidFill>
                  <a:latin typeface="Quattrocento Sans"/>
                  <a:ea typeface="Quattrocento Sans"/>
                  <a:cs typeface="Quattrocento Sans"/>
                  <a:sym typeface="Quattrocento Sans"/>
                </a:rPr>
                <a:t>YOU</a:t>
              </a:r>
              <a:endParaRPr sz="1100" b="0" i="0" u="none" strike="noStrike" cap="none">
                <a:solidFill>
                  <a:srgbClr val="000000"/>
                </a:solidFill>
                <a:latin typeface="Arial"/>
                <a:ea typeface="Arial"/>
                <a:cs typeface="Arial"/>
                <a:sym typeface="Arial"/>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529"/>
        <p:cNvGrpSpPr/>
        <p:nvPr/>
      </p:nvGrpSpPr>
      <p:grpSpPr>
        <a:xfrm>
          <a:off x="0" y="0"/>
          <a:ext cx="0" cy="0"/>
          <a:chOff x="0" y="0"/>
          <a:chExt cx="0" cy="0"/>
        </a:xfrm>
      </p:grpSpPr>
      <p:sp>
        <p:nvSpPr>
          <p:cNvPr id="1530" name="Google Shape;1530;p26"/>
          <p:cNvSpPr txBox="1"/>
          <p:nvPr/>
        </p:nvSpPr>
        <p:spPr>
          <a:xfrm>
            <a:off x="952655" y="296035"/>
            <a:ext cx="6987217" cy="407194"/>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 sz="2200" b="0" i="0" u="none" strike="noStrike" cap="none">
                <a:solidFill>
                  <a:schemeClr val="lt1"/>
                </a:solidFill>
                <a:latin typeface="Corben"/>
                <a:ea typeface="Corben"/>
                <a:cs typeface="Corben"/>
                <a:sym typeface="Corben"/>
              </a:rPr>
              <a:t>More from AnubhavTrainings.com</a:t>
            </a:r>
            <a:endParaRPr sz="1100" b="0" i="0" u="none" strike="noStrike" cap="none">
              <a:solidFill>
                <a:srgbClr val="000000"/>
              </a:solidFill>
              <a:latin typeface="Arial"/>
              <a:ea typeface="Arial"/>
              <a:cs typeface="Arial"/>
              <a:sym typeface="Arial"/>
            </a:endParaRPr>
          </a:p>
        </p:txBody>
      </p:sp>
      <p:pic>
        <p:nvPicPr>
          <p:cNvPr id="1531" name="Google Shape;1531;p26">
            <a:hlinkClick r:id="rId3"/>
          </p:cNvPr>
          <p:cNvPicPr preferRelativeResize="0"/>
          <p:nvPr/>
        </p:nvPicPr>
        <p:blipFill rotWithShape="1">
          <a:blip r:embed="rId4">
            <a:alphaModFix/>
          </a:blip>
          <a:srcRect/>
          <a:stretch/>
        </p:blipFill>
        <p:spPr>
          <a:xfrm>
            <a:off x="4014854" y="860041"/>
            <a:ext cx="4338551" cy="2614900"/>
          </a:xfrm>
          <a:prstGeom prst="rect">
            <a:avLst/>
          </a:prstGeom>
          <a:noFill/>
          <a:ln>
            <a:noFill/>
          </a:ln>
        </p:spPr>
      </p:pic>
      <p:pic>
        <p:nvPicPr>
          <p:cNvPr id="1532" name="Google Shape;1532;p26">
            <a:hlinkClick r:id="rId5"/>
          </p:cNvPr>
          <p:cNvPicPr preferRelativeResize="0"/>
          <p:nvPr/>
        </p:nvPicPr>
        <p:blipFill rotWithShape="1">
          <a:blip r:embed="rId6">
            <a:alphaModFix/>
          </a:blip>
          <a:srcRect/>
          <a:stretch/>
        </p:blipFill>
        <p:spPr>
          <a:xfrm>
            <a:off x="154887" y="885860"/>
            <a:ext cx="4693932" cy="2547459"/>
          </a:xfrm>
          <a:prstGeom prst="rect">
            <a:avLst/>
          </a:prstGeom>
          <a:noFill/>
          <a:ln>
            <a:noFill/>
          </a:ln>
        </p:spPr>
      </p:pic>
      <p:pic>
        <p:nvPicPr>
          <p:cNvPr id="1533" name="Google Shape;1533;p26">
            <a:hlinkClick r:id="rId7"/>
          </p:cNvPr>
          <p:cNvPicPr preferRelativeResize="0"/>
          <p:nvPr/>
        </p:nvPicPr>
        <p:blipFill rotWithShape="1">
          <a:blip r:embed="rId8">
            <a:alphaModFix/>
          </a:blip>
          <a:srcRect/>
          <a:stretch/>
        </p:blipFill>
        <p:spPr>
          <a:xfrm>
            <a:off x="4014854" y="2262133"/>
            <a:ext cx="4338551" cy="2680713"/>
          </a:xfrm>
          <a:prstGeom prst="rect">
            <a:avLst/>
          </a:prstGeom>
          <a:noFill/>
          <a:ln>
            <a:noFill/>
          </a:ln>
        </p:spPr>
      </p:pic>
      <p:pic>
        <p:nvPicPr>
          <p:cNvPr id="1534" name="Google Shape;1534;p26">
            <a:hlinkClick r:id="rId9"/>
          </p:cNvPr>
          <p:cNvPicPr preferRelativeResize="0"/>
          <p:nvPr/>
        </p:nvPicPr>
        <p:blipFill rotWithShape="1">
          <a:blip r:embed="rId10">
            <a:alphaModFix/>
          </a:blip>
          <a:srcRect/>
          <a:stretch/>
        </p:blipFill>
        <p:spPr>
          <a:xfrm>
            <a:off x="100868" y="2397095"/>
            <a:ext cx="4746714" cy="2614901"/>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538"/>
        <p:cNvGrpSpPr/>
        <p:nvPr/>
      </p:nvGrpSpPr>
      <p:grpSpPr>
        <a:xfrm>
          <a:off x="0" y="0"/>
          <a:ext cx="0" cy="0"/>
          <a:chOff x="0" y="0"/>
          <a:chExt cx="0" cy="0"/>
        </a:xfrm>
      </p:grpSpPr>
      <p:sp>
        <p:nvSpPr>
          <p:cNvPr id="1539" name="Google Shape;1539;p27"/>
          <p:cNvSpPr/>
          <p:nvPr/>
        </p:nvSpPr>
        <p:spPr>
          <a:xfrm flipH="1">
            <a:off x="2272708" y="1754585"/>
            <a:ext cx="6871288" cy="3388245"/>
          </a:xfrm>
          <a:prstGeom prst="rtTriangle">
            <a:avLst/>
          </a:prstGeom>
          <a:solidFill>
            <a:srgbClr val="18A7CD"/>
          </a:solidFill>
          <a:ln>
            <a:noFill/>
          </a:ln>
        </p:spPr>
        <p:txBody>
          <a:bodyPr spcFirstLastPara="1" wrap="square" lIns="68550" tIns="34250" rIns="68550" bIns="3425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rgbClr val="FFFFFF"/>
              </a:solidFill>
              <a:latin typeface="Arial"/>
              <a:ea typeface="Arial"/>
              <a:cs typeface="Arial"/>
              <a:sym typeface="Arial"/>
            </a:endParaRPr>
          </a:p>
        </p:txBody>
      </p:sp>
      <p:pic>
        <p:nvPicPr>
          <p:cNvPr id="1540" name="Google Shape;1540;p27" descr="A picture containing symbol, font, logo, graphics&#10;&#10;Description automatically generated"/>
          <p:cNvPicPr preferRelativeResize="0">
            <a:picLocks noGrp="1"/>
          </p:cNvPicPr>
          <p:nvPr>
            <p:ph type="pic" idx="2"/>
          </p:nvPr>
        </p:nvPicPr>
        <p:blipFill rotWithShape="1">
          <a:blip r:embed="rId3">
            <a:alphaModFix/>
          </a:blip>
          <a:srcRect t="29744" b="29744"/>
          <a:stretch/>
        </p:blipFill>
        <p:spPr>
          <a:xfrm>
            <a:off x="-1" y="670"/>
            <a:ext cx="9144000" cy="3657839"/>
          </a:xfrm>
          <a:prstGeom prst="rect">
            <a:avLst/>
          </a:prstGeom>
          <a:solidFill>
            <a:srgbClr val="F2F2F2"/>
          </a:solidFill>
          <a:ln>
            <a:noFill/>
          </a:ln>
        </p:spPr>
      </p:pic>
      <p:pic>
        <p:nvPicPr>
          <p:cNvPr id="1541" name="Google Shape;1541;p27"/>
          <p:cNvPicPr preferRelativeResize="0"/>
          <p:nvPr/>
        </p:nvPicPr>
        <p:blipFill rotWithShape="1">
          <a:blip r:embed="rId4">
            <a:alphaModFix/>
          </a:blip>
          <a:srcRect/>
          <a:stretch/>
        </p:blipFill>
        <p:spPr>
          <a:xfrm>
            <a:off x="1190" y="669"/>
            <a:ext cx="9141620" cy="3657500"/>
          </a:xfrm>
          <a:prstGeom prst="rect">
            <a:avLst/>
          </a:prstGeom>
          <a:noFill/>
          <a:ln>
            <a:noFill/>
          </a:ln>
        </p:spPr>
      </p:pic>
      <p:sp>
        <p:nvSpPr>
          <p:cNvPr id="1542" name="Google Shape;1542;p27"/>
          <p:cNvSpPr/>
          <p:nvPr/>
        </p:nvSpPr>
        <p:spPr>
          <a:xfrm>
            <a:off x="2382" y="-7046"/>
            <a:ext cx="9140428" cy="3665216"/>
          </a:xfrm>
          <a:prstGeom prst="rect">
            <a:avLst/>
          </a:prstGeom>
          <a:solidFill>
            <a:srgbClr val="7030A0">
              <a:alpha val="57254"/>
            </a:srgbClr>
          </a:solidFill>
          <a:ln>
            <a:noFill/>
          </a:ln>
        </p:spPr>
        <p:txBody>
          <a:bodyPr spcFirstLastPara="1" wrap="square" lIns="68550" tIns="34250" rIns="68550" bIns="3425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rgbClr val="FFFFFF"/>
              </a:solidFill>
              <a:latin typeface="Arial"/>
              <a:ea typeface="Arial"/>
              <a:cs typeface="Arial"/>
              <a:sym typeface="Arial"/>
            </a:endParaRPr>
          </a:p>
        </p:txBody>
      </p:sp>
      <p:sp>
        <p:nvSpPr>
          <p:cNvPr id="1543" name="Google Shape;1543;p27"/>
          <p:cNvSpPr/>
          <p:nvPr/>
        </p:nvSpPr>
        <p:spPr>
          <a:xfrm>
            <a:off x="6135262" y="2194523"/>
            <a:ext cx="2422712" cy="207695"/>
          </a:xfrm>
          <a:prstGeom prst="rect">
            <a:avLst/>
          </a:prstGeom>
          <a:noFill/>
          <a:ln>
            <a:noFill/>
          </a:ln>
        </p:spPr>
        <p:txBody>
          <a:bodyPr spcFirstLastPara="1" wrap="square" lIns="68550" tIns="34250" rIns="68550" bIns="34250" anchor="t"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2F2F2"/>
                </a:solidFill>
                <a:latin typeface="Arial"/>
                <a:ea typeface="Arial"/>
                <a:cs typeface="Arial"/>
                <a:sym typeface="Arial"/>
              </a:rPr>
              <a:t>We build the workforce of the future.</a:t>
            </a:r>
            <a:endParaRPr sz="900" b="0" i="0" u="none" strike="noStrike" cap="none">
              <a:solidFill>
                <a:srgbClr val="F2F2F2"/>
              </a:solidFill>
              <a:latin typeface="Arial"/>
              <a:ea typeface="Arial"/>
              <a:cs typeface="Arial"/>
              <a:sym typeface="Arial"/>
            </a:endParaRPr>
          </a:p>
        </p:txBody>
      </p:sp>
      <p:sp>
        <p:nvSpPr>
          <p:cNvPr id="1544" name="Google Shape;1544;p27"/>
          <p:cNvSpPr/>
          <p:nvPr/>
        </p:nvSpPr>
        <p:spPr>
          <a:xfrm>
            <a:off x="916496" y="2335392"/>
            <a:ext cx="1351437" cy="484622"/>
          </a:xfrm>
          <a:prstGeom prst="rect">
            <a:avLst/>
          </a:prstGeom>
          <a:noFill/>
          <a:ln>
            <a:noFill/>
          </a:ln>
        </p:spPr>
        <p:txBody>
          <a:bodyPr spcFirstLastPara="1" wrap="square" lIns="68550" tIns="34250" rIns="68550" bIns="34250"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en" sz="1800" b="0" i="0" u="none" strike="noStrike" cap="none">
                <a:solidFill>
                  <a:srgbClr val="FFFFFF"/>
                </a:solidFill>
                <a:latin typeface="Arial"/>
                <a:ea typeface="Arial"/>
                <a:cs typeface="Arial"/>
                <a:sym typeface="Arial"/>
              </a:rPr>
              <a:t>250+ </a:t>
            </a:r>
            <a:endParaRPr sz="1800" b="0" i="0" u="none" strike="noStrike" cap="none">
              <a:solidFill>
                <a:schemeClr val="dk1"/>
              </a:solidFill>
              <a:latin typeface="Quattrocento Sans"/>
              <a:ea typeface="Quattrocento Sans"/>
              <a:cs typeface="Quattrocento Sans"/>
              <a:sym typeface="Quattrocento Sans"/>
            </a:endParaRPr>
          </a:p>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Arial"/>
                <a:ea typeface="Arial"/>
                <a:cs typeface="Arial"/>
                <a:sym typeface="Arial"/>
              </a:rPr>
              <a:t>Corporate Clients</a:t>
            </a:r>
            <a:endParaRPr sz="1800" b="0" i="0" u="none" strike="noStrike" cap="none">
              <a:solidFill>
                <a:schemeClr val="dk1"/>
              </a:solidFill>
              <a:latin typeface="Quattrocento Sans"/>
              <a:ea typeface="Quattrocento Sans"/>
              <a:cs typeface="Quattrocento Sans"/>
              <a:sym typeface="Quattrocento Sans"/>
            </a:endParaRPr>
          </a:p>
        </p:txBody>
      </p:sp>
      <p:sp>
        <p:nvSpPr>
          <p:cNvPr id="1545" name="Google Shape;1545;p27"/>
          <p:cNvSpPr/>
          <p:nvPr/>
        </p:nvSpPr>
        <p:spPr>
          <a:xfrm>
            <a:off x="2119409" y="2335392"/>
            <a:ext cx="1351437" cy="484622"/>
          </a:xfrm>
          <a:prstGeom prst="rect">
            <a:avLst/>
          </a:prstGeom>
          <a:noFill/>
          <a:ln>
            <a:noFill/>
          </a:ln>
        </p:spPr>
        <p:txBody>
          <a:bodyPr spcFirstLastPara="1" wrap="square" lIns="68550" tIns="34250" rIns="68550" bIns="34250"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en" sz="1800" b="0" i="0" u="none" strike="noStrike" cap="none">
                <a:solidFill>
                  <a:srgbClr val="FFFFFF"/>
                </a:solidFill>
                <a:latin typeface="Arial"/>
                <a:ea typeface="Arial"/>
                <a:cs typeface="Arial"/>
                <a:sym typeface="Arial"/>
              </a:rPr>
              <a:t>30,000+</a:t>
            </a:r>
            <a:endParaRPr sz="1800" b="0" i="0" u="none" strike="noStrike" cap="none">
              <a:solidFill>
                <a:schemeClr val="dk1"/>
              </a:solidFill>
              <a:latin typeface="Quattrocento Sans"/>
              <a:ea typeface="Quattrocento Sans"/>
              <a:cs typeface="Quattrocento Sans"/>
              <a:sym typeface="Quattrocento Sans"/>
            </a:endParaRPr>
          </a:p>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Arial"/>
                <a:ea typeface="Arial"/>
                <a:cs typeface="Arial"/>
                <a:sym typeface="Arial"/>
              </a:rPr>
              <a:t>Learners Trained</a:t>
            </a:r>
            <a:endParaRPr sz="1800" b="0" i="0" u="none" strike="noStrike" cap="none">
              <a:solidFill>
                <a:schemeClr val="dk1"/>
              </a:solidFill>
              <a:latin typeface="Quattrocento Sans"/>
              <a:ea typeface="Quattrocento Sans"/>
              <a:cs typeface="Quattrocento Sans"/>
              <a:sym typeface="Quattrocento Sans"/>
            </a:endParaRPr>
          </a:p>
        </p:txBody>
      </p:sp>
      <p:sp>
        <p:nvSpPr>
          <p:cNvPr id="1546" name="Google Shape;1546;p27"/>
          <p:cNvSpPr/>
          <p:nvPr/>
        </p:nvSpPr>
        <p:spPr>
          <a:xfrm>
            <a:off x="3372450" y="2333623"/>
            <a:ext cx="1351437" cy="484622"/>
          </a:xfrm>
          <a:prstGeom prst="rect">
            <a:avLst/>
          </a:prstGeom>
          <a:noFill/>
          <a:ln>
            <a:noFill/>
          </a:ln>
        </p:spPr>
        <p:txBody>
          <a:bodyPr spcFirstLastPara="1" wrap="square" lIns="68550" tIns="34250" rIns="68550" bIns="34250"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en" sz="1800" b="0" i="0" u="none" strike="noStrike" cap="none">
                <a:solidFill>
                  <a:srgbClr val="FFFFFF"/>
                </a:solidFill>
                <a:latin typeface="Arial"/>
                <a:ea typeface="Arial"/>
                <a:cs typeface="Arial"/>
                <a:sym typeface="Arial"/>
              </a:rPr>
              <a:t>25000+ </a:t>
            </a:r>
            <a:endParaRPr sz="1800" b="0" i="0" u="none" strike="noStrike" cap="none">
              <a:solidFill>
                <a:schemeClr val="dk1"/>
              </a:solidFill>
              <a:latin typeface="Quattrocento Sans"/>
              <a:ea typeface="Quattrocento Sans"/>
              <a:cs typeface="Quattrocento Sans"/>
              <a:sym typeface="Quattrocento Sans"/>
            </a:endParaRPr>
          </a:p>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Arial"/>
                <a:ea typeface="Arial"/>
                <a:cs typeface="Arial"/>
                <a:sym typeface="Arial"/>
              </a:rPr>
              <a:t>Learners Placed</a:t>
            </a:r>
            <a:endParaRPr sz="1800" b="0" i="0" u="none" strike="noStrike" cap="none">
              <a:solidFill>
                <a:schemeClr val="dk1"/>
              </a:solidFill>
              <a:latin typeface="Quattrocento Sans"/>
              <a:ea typeface="Quattrocento Sans"/>
              <a:cs typeface="Quattrocento Sans"/>
              <a:sym typeface="Quattrocento Sans"/>
            </a:endParaRPr>
          </a:p>
        </p:txBody>
      </p:sp>
      <p:pic>
        <p:nvPicPr>
          <p:cNvPr id="1547" name="Google Shape;1547;p27"/>
          <p:cNvPicPr preferRelativeResize="0"/>
          <p:nvPr/>
        </p:nvPicPr>
        <p:blipFill rotWithShape="1">
          <a:blip r:embed="rId5">
            <a:alphaModFix/>
          </a:blip>
          <a:srcRect/>
          <a:stretch/>
        </p:blipFill>
        <p:spPr>
          <a:xfrm>
            <a:off x="1337694" y="1709881"/>
            <a:ext cx="480044" cy="480044"/>
          </a:xfrm>
          <a:prstGeom prst="rect">
            <a:avLst/>
          </a:prstGeom>
          <a:noFill/>
          <a:ln>
            <a:noFill/>
          </a:ln>
        </p:spPr>
      </p:pic>
      <p:pic>
        <p:nvPicPr>
          <p:cNvPr id="1548" name="Google Shape;1548;p27"/>
          <p:cNvPicPr preferRelativeResize="0"/>
          <p:nvPr/>
        </p:nvPicPr>
        <p:blipFill rotWithShape="1">
          <a:blip r:embed="rId6">
            <a:alphaModFix/>
          </a:blip>
          <a:srcRect/>
          <a:stretch/>
        </p:blipFill>
        <p:spPr>
          <a:xfrm>
            <a:off x="2554813" y="1704574"/>
            <a:ext cx="503946" cy="503946"/>
          </a:xfrm>
          <a:prstGeom prst="rect">
            <a:avLst/>
          </a:prstGeom>
          <a:noFill/>
          <a:ln>
            <a:noFill/>
          </a:ln>
        </p:spPr>
      </p:pic>
      <p:sp>
        <p:nvSpPr>
          <p:cNvPr id="1549" name="Google Shape;1549;p27"/>
          <p:cNvSpPr/>
          <p:nvPr/>
        </p:nvSpPr>
        <p:spPr>
          <a:xfrm>
            <a:off x="474514" y="519175"/>
            <a:ext cx="4929503" cy="853857"/>
          </a:xfrm>
          <a:prstGeom prst="rect">
            <a:avLst/>
          </a:prstGeom>
          <a:noFill/>
          <a:ln>
            <a:noFill/>
          </a:ln>
        </p:spPr>
        <p:txBody>
          <a:bodyPr spcFirstLastPara="1" wrap="square" lIns="68550" tIns="34250" rIns="68550" bIns="34250" anchor="t" anchorCtr="0">
            <a:noAutofit/>
          </a:bodyPr>
          <a:lstStyle/>
          <a:p>
            <a:pPr marL="0" marR="0" lvl="0" indent="0" algn="ctr" rtl="0">
              <a:lnSpc>
                <a:spcPct val="100000"/>
              </a:lnSpc>
              <a:spcBef>
                <a:spcPts val="0"/>
              </a:spcBef>
              <a:spcAft>
                <a:spcPts val="0"/>
              </a:spcAft>
              <a:buClr>
                <a:srgbClr val="000000"/>
              </a:buClr>
              <a:buSzPts val="1500"/>
              <a:buFont typeface="Arial"/>
              <a:buNone/>
            </a:pPr>
            <a:r>
              <a:rPr lang="en" sz="1500" b="1" i="0" u="none" strike="noStrike" cap="none">
                <a:solidFill>
                  <a:srgbClr val="FFFFFF"/>
                </a:solidFill>
                <a:latin typeface="Arial"/>
                <a:ea typeface="Arial"/>
                <a:cs typeface="Arial"/>
                <a:sym typeface="Arial"/>
              </a:rPr>
              <a:t>We’re committed to empower you to be</a:t>
            </a:r>
            <a:endParaRPr sz="1800" b="0" i="0" u="none" strike="noStrike" cap="none">
              <a:solidFill>
                <a:schemeClr val="dk1"/>
              </a:solidFill>
              <a:latin typeface="Quattrocento Sans"/>
              <a:ea typeface="Quattrocento Sans"/>
              <a:cs typeface="Quattrocento Sans"/>
              <a:sym typeface="Quattrocento Sans"/>
            </a:endParaRPr>
          </a:p>
          <a:p>
            <a:pPr marL="0" marR="0" lvl="0" indent="0" algn="ctr" rtl="0">
              <a:lnSpc>
                <a:spcPct val="100000"/>
              </a:lnSpc>
              <a:spcBef>
                <a:spcPts val="0"/>
              </a:spcBef>
              <a:spcAft>
                <a:spcPts val="0"/>
              </a:spcAft>
              <a:buClr>
                <a:srgbClr val="000000"/>
              </a:buClr>
              <a:buSzPts val="1500"/>
              <a:buFont typeface="Arial"/>
              <a:buNone/>
            </a:pPr>
            <a:r>
              <a:rPr lang="en" sz="1500" b="1" i="0" u="none" strike="noStrike" cap="none">
                <a:solidFill>
                  <a:srgbClr val="FFFFFF"/>
                </a:solidFill>
                <a:latin typeface="Arial"/>
                <a:ea typeface="Arial"/>
                <a:cs typeface="Arial"/>
                <a:sym typeface="Arial"/>
              </a:rPr>
              <a:t> </a:t>
            </a:r>
            <a:r>
              <a:rPr lang="en" sz="2100" b="1" i="0" u="none" strike="noStrike" cap="none">
                <a:solidFill>
                  <a:srgbClr val="A6E9EE"/>
                </a:solidFill>
                <a:latin typeface="Arial"/>
                <a:ea typeface="Arial"/>
                <a:cs typeface="Arial"/>
                <a:sym typeface="Arial"/>
              </a:rPr>
              <a:t>#FutureReady </a:t>
            </a:r>
            <a:endParaRPr sz="1800" b="0" i="0" u="none" strike="noStrike" cap="none">
              <a:solidFill>
                <a:schemeClr val="dk1"/>
              </a:solidFill>
              <a:latin typeface="Quattrocento Sans"/>
              <a:ea typeface="Quattrocento Sans"/>
              <a:cs typeface="Quattrocento Sans"/>
              <a:sym typeface="Quattrocento Sans"/>
            </a:endParaRPr>
          </a:p>
          <a:p>
            <a:pPr marL="0" marR="0" lvl="0" indent="0" algn="ctr" rtl="0">
              <a:lnSpc>
                <a:spcPct val="100000"/>
              </a:lnSpc>
              <a:spcBef>
                <a:spcPts val="0"/>
              </a:spcBef>
              <a:spcAft>
                <a:spcPts val="0"/>
              </a:spcAft>
              <a:buClr>
                <a:srgbClr val="000000"/>
              </a:buClr>
              <a:buSzPts val="1500"/>
              <a:buFont typeface="Arial"/>
              <a:buNone/>
            </a:pPr>
            <a:r>
              <a:rPr lang="en" sz="1500" b="1" i="0" u="none" strike="noStrike" cap="none">
                <a:solidFill>
                  <a:srgbClr val="FFFFFF"/>
                </a:solidFill>
                <a:latin typeface="Arial"/>
                <a:ea typeface="Arial"/>
                <a:cs typeface="Arial"/>
                <a:sym typeface="Arial"/>
              </a:rPr>
              <a:t>through powerful training solutions.</a:t>
            </a:r>
            <a:endParaRPr sz="1800" b="0" i="0" u="none" strike="noStrike" cap="none">
              <a:solidFill>
                <a:schemeClr val="dk1"/>
              </a:solidFill>
              <a:latin typeface="Quattrocento Sans"/>
              <a:ea typeface="Quattrocento Sans"/>
              <a:cs typeface="Quattrocento Sans"/>
              <a:sym typeface="Quattrocento Sans"/>
            </a:endParaRPr>
          </a:p>
        </p:txBody>
      </p:sp>
      <p:sp>
        <p:nvSpPr>
          <p:cNvPr id="1550" name="Google Shape;1550;p27"/>
          <p:cNvSpPr/>
          <p:nvPr/>
        </p:nvSpPr>
        <p:spPr>
          <a:xfrm>
            <a:off x="391755" y="3914461"/>
            <a:ext cx="2926180" cy="669240"/>
          </a:xfrm>
          <a:prstGeom prst="rect">
            <a:avLst/>
          </a:prstGeom>
          <a:noFill/>
          <a:ln>
            <a:noFill/>
          </a:ln>
        </p:spPr>
        <p:txBody>
          <a:bodyPr spcFirstLastPara="1" wrap="square" lIns="68550" tIns="34250" rIns="68550" bIns="34250" anchor="t" anchorCtr="0">
            <a:noAutofit/>
          </a:bodyPr>
          <a:lstStyle/>
          <a:p>
            <a:pPr marL="0" marR="0" lvl="0" indent="0" algn="l" rtl="0">
              <a:lnSpc>
                <a:spcPct val="100000"/>
              </a:lnSpc>
              <a:spcBef>
                <a:spcPts val="0"/>
              </a:spcBef>
              <a:spcAft>
                <a:spcPts val="0"/>
              </a:spcAft>
              <a:buClr>
                <a:srgbClr val="000000"/>
              </a:buClr>
              <a:buSzPts val="1500"/>
              <a:buFont typeface="Arial"/>
              <a:buNone/>
            </a:pPr>
            <a:r>
              <a:rPr lang="en" sz="1500" b="1" i="0" u="none" strike="noStrike" cap="none">
                <a:solidFill>
                  <a:srgbClr val="F97700"/>
                </a:solidFill>
                <a:latin typeface="Arial"/>
                <a:ea typeface="Arial"/>
                <a:cs typeface="Arial"/>
                <a:sym typeface="Arial"/>
              </a:rPr>
              <a:t>FREE WEBINARS </a:t>
            </a:r>
            <a:endParaRPr sz="1800" b="0" i="0" u="none" strike="noStrike" cap="none">
              <a:solidFill>
                <a:schemeClr val="dk1"/>
              </a:solidFill>
              <a:latin typeface="Quattrocento Sans"/>
              <a:ea typeface="Quattrocento Sans"/>
              <a:cs typeface="Quattrocento Sans"/>
              <a:sym typeface="Quattrocento Sans"/>
            </a:endParaRPr>
          </a:p>
          <a:p>
            <a:pPr marL="0" marR="0" lvl="0" indent="0" algn="l" rtl="0">
              <a:lnSpc>
                <a:spcPct val="100000"/>
              </a:lnSpc>
              <a:spcBef>
                <a:spcPts val="0"/>
              </a:spcBef>
              <a:spcAft>
                <a:spcPts val="0"/>
              </a:spcAft>
              <a:buClr>
                <a:srgbClr val="000000"/>
              </a:buClr>
              <a:buSzPts val="1200"/>
              <a:buFont typeface="Arial"/>
              <a:buNone/>
            </a:pPr>
            <a:r>
              <a:rPr lang="en" sz="1200" b="0" i="1" u="none" strike="noStrike" cap="none">
                <a:solidFill>
                  <a:srgbClr val="F97700"/>
                </a:solidFill>
                <a:latin typeface="Arial"/>
                <a:ea typeface="Arial"/>
                <a:cs typeface="Arial"/>
                <a:sym typeface="Arial"/>
              </a:rPr>
              <a:t>Sign up for free webinars with industry experts every fortnight!</a:t>
            </a:r>
            <a:endParaRPr sz="1800" b="0" i="0" u="none" strike="noStrike" cap="none">
              <a:solidFill>
                <a:schemeClr val="dk1"/>
              </a:solidFill>
              <a:latin typeface="Quattrocento Sans"/>
              <a:ea typeface="Quattrocento Sans"/>
              <a:cs typeface="Quattrocento Sans"/>
              <a:sym typeface="Quattrocento Sans"/>
            </a:endParaRPr>
          </a:p>
        </p:txBody>
      </p:sp>
      <p:pic>
        <p:nvPicPr>
          <p:cNvPr id="1551" name="Google Shape;1551;p27"/>
          <p:cNvPicPr preferRelativeResize="0"/>
          <p:nvPr/>
        </p:nvPicPr>
        <p:blipFill rotWithShape="1">
          <a:blip r:embed="rId7">
            <a:alphaModFix/>
          </a:blip>
          <a:srcRect/>
          <a:stretch/>
        </p:blipFill>
        <p:spPr>
          <a:xfrm>
            <a:off x="3714556" y="1646020"/>
            <a:ext cx="638899" cy="638899"/>
          </a:xfrm>
          <a:prstGeom prst="rect">
            <a:avLst/>
          </a:prstGeom>
          <a:noFill/>
          <a:ln>
            <a:noFill/>
          </a:ln>
        </p:spPr>
      </p:pic>
      <p:grpSp>
        <p:nvGrpSpPr>
          <p:cNvPr id="1552" name="Google Shape;1552;p27"/>
          <p:cNvGrpSpPr/>
          <p:nvPr/>
        </p:nvGrpSpPr>
        <p:grpSpPr>
          <a:xfrm>
            <a:off x="4889472" y="2526841"/>
            <a:ext cx="4209484" cy="2535645"/>
            <a:chOff x="4482563" y="4980191"/>
            <a:chExt cx="3128574" cy="1841396"/>
          </a:xfrm>
        </p:grpSpPr>
        <p:pic>
          <p:nvPicPr>
            <p:cNvPr id="1553" name="Google Shape;1553;p27"/>
            <p:cNvPicPr preferRelativeResize="0"/>
            <p:nvPr/>
          </p:nvPicPr>
          <p:blipFill rotWithShape="1">
            <a:blip r:embed="rId8">
              <a:alphaModFix/>
            </a:blip>
            <a:srcRect/>
            <a:stretch/>
          </p:blipFill>
          <p:spPr>
            <a:xfrm>
              <a:off x="4482563" y="4980191"/>
              <a:ext cx="3128574" cy="1841396"/>
            </a:xfrm>
            <a:prstGeom prst="rect">
              <a:avLst/>
            </a:prstGeom>
            <a:noFill/>
            <a:ln>
              <a:noFill/>
            </a:ln>
          </p:spPr>
        </p:pic>
        <p:pic>
          <p:nvPicPr>
            <p:cNvPr id="1554" name="Google Shape;1554;p27"/>
            <p:cNvPicPr preferRelativeResize="0"/>
            <p:nvPr/>
          </p:nvPicPr>
          <p:blipFill rotWithShape="1">
            <a:blip r:embed="rId9">
              <a:alphaModFix/>
            </a:blip>
            <a:srcRect/>
            <a:stretch/>
          </p:blipFill>
          <p:spPr>
            <a:xfrm>
              <a:off x="4906220" y="5127342"/>
              <a:ext cx="2275190" cy="1498325"/>
            </a:xfrm>
            <a:prstGeom prst="rect">
              <a:avLst/>
            </a:prstGeom>
            <a:noFill/>
            <a:ln>
              <a:noFill/>
            </a:ln>
          </p:spPr>
        </p:pic>
      </p:grpSp>
      <p:sp>
        <p:nvSpPr>
          <p:cNvPr id="1555" name="Google Shape;1555;p27"/>
          <p:cNvSpPr/>
          <p:nvPr/>
        </p:nvSpPr>
        <p:spPr>
          <a:xfrm>
            <a:off x="3370304" y="4181066"/>
            <a:ext cx="1647605" cy="410513"/>
          </a:xfrm>
          <a:prstGeom prst="rect">
            <a:avLst/>
          </a:prstGeom>
          <a:solidFill>
            <a:schemeClr val="dk2"/>
          </a:solidFill>
          <a:ln>
            <a:noFill/>
          </a:ln>
        </p:spPr>
        <p:txBody>
          <a:bodyPr spcFirstLastPara="1" wrap="square" lIns="68550" tIns="34250" rIns="68550" bIns="3425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rgbClr val="FFFFFF"/>
              </a:solidFill>
              <a:latin typeface="Arial"/>
              <a:ea typeface="Arial"/>
              <a:cs typeface="Arial"/>
              <a:sym typeface="Arial"/>
            </a:endParaRPr>
          </a:p>
        </p:txBody>
      </p:sp>
      <p:sp>
        <p:nvSpPr>
          <p:cNvPr id="1556" name="Google Shape;1556;p27"/>
          <p:cNvSpPr/>
          <p:nvPr/>
        </p:nvSpPr>
        <p:spPr>
          <a:xfrm>
            <a:off x="3300660" y="4117749"/>
            <a:ext cx="1647605" cy="410513"/>
          </a:xfrm>
          <a:prstGeom prst="rect">
            <a:avLst/>
          </a:prstGeom>
          <a:solidFill>
            <a:srgbClr val="D5DBE5"/>
          </a:solidFill>
          <a:ln>
            <a:noFill/>
          </a:ln>
        </p:spPr>
        <p:txBody>
          <a:bodyPr spcFirstLastPara="1" wrap="square" lIns="68550" tIns="34250" rIns="68550" bIns="3425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rgbClr val="FFFFFF"/>
              </a:solidFill>
              <a:latin typeface="Arial"/>
              <a:ea typeface="Arial"/>
              <a:cs typeface="Arial"/>
              <a:sym typeface="Arial"/>
            </a:endParaRPr>
          </a:p>
        </p:txBody>
      </p:sp>
      <p:sp>
        <p:nvSpPr>
          <p:cNvPr id="1557" name="Google Shape;1557;p27"/>
          <p:cNvSpPr/>
          <p:nvPr/>
        </p:nvSpPr>
        <p:spPr>
          <a:xfrm>
            <a:off x="3603165" y="4192724"/>
            <a:ext cx="1100301" cy="276927"/>
          </a:xfrm>
          <a:prstGeom prst="rect">
            <a:avLst/>
          </a:prstGeom>
          <a:noFill/>
          <a:ln>
            <a:noFill/>
          </a:ln>
        </p:spPr>
        <p:txBody>
          <a:bodyPr spcFirstLastPara="1" wrap="square" lIns="68550" tIns="34250" rIns="68550" bIns="34250" anchor="t" anchorCtr="0">
            <a:noAutofit/>
          </a:bodyPr>
          <a:lstStyle/>
          <a:p>
            <a:pPr marL="0" marR="0" lvl="0" indent="0" algn="l" rtl="0">
              <a:lnSpc>
                <a:spcPct val="100000"/>
              </a:lnSpc>
              <a:spcBef>
                <a:spcPts val="0"/>
              </a:spcBef>
              <a:spcAft>
                <a:spcPts val="0"/>
              </a:spcAft>
              <a:buClr>
                <a:srgbClr val="000000"/>
              </a:buClr>
              <a:buSzPts val="1300"/>
              <a:buFont typeface="Arial"/>
              <a:buNone/>
            </a:pPr>
            <a:r>
              <a:rPr lang="en" sz="1300" b="1" i="0" u="none" strike="noStrike" cap="none">
                <a:solidFill>
                  <a:srgbClr val="44546A"/>
                </a:solidFill>
                <a:latin typeface="Arial"/>
                <a:ea typeface="Arial"/>
                <a:cs typeface="Arial"/>
                <a:sym typeface="Arial"/>
              </a:rPr>
              <a:t>Enroll Now!</a:t>
            </a:r>
            <a:endParaRPr sz="1300" b="1" i="0" u="none" strike="noStrike" cap="none">
              <a:solidFill>
                <a:srgbClr val="000000"/>
              </a:solidFill>
              <a:latin typeface="Arial"/>
              <a:ea typeface="Arial"/>
              <a:cs typeface="Arial"/>
              <a:sym typeface="Arial"/>
            </a:endParaRPr>
          </a:p>
        </p:txBody>
      </p:sp>
      <p:pic>
        <p:nvPicPr>
          <p:cNvPr id="1558" name="Google Shape;1558;p27" descr="A picture containing symbol, font, logo, graphics&#10;&#10;Description automatically generated"/>
          <p:cNvPicPr preferRelativeResize="0"/>
          <p:nvPr/>
        </p:nvPicPr>
        <p:blipFill rotWithShape="1">
          <a:blip r:embed="rId3">
            <a:alphaModFix/>
          </a:blip>
          <a:srcRect/>
          <a:stretch/>
        </p:blipFill>
        <p:spPr>
          <a:xfrm>
            <a:off x="7813204" y="15574"/>
            <a:ext cx="1232521" cy="130992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43"/>
        <p:cNvGrpSpPr/>
        <p:nvPr/>
      </p:nvGrpSpPr>
      <p:grpSpPr>
        <a:xfrm>
          <a:off x="0" y="0"/>
          <a:ext cx="0" cy="0"/>
          <a:chOff x="0" y="0"/>
          <a:chExt cx="0" cy="0"/>
        </a:xfrm>
      </p:grpSpPr>
      <p:sp>
        <p:nvSpPr>
          <p:cNvPr id="1344" name="Google Shape;1344;g238027af0db_0_0"/>
          <p:cNvSpPr txBox="1"/>
          <p:nvPr/>
        </p:nvSpPr>
        <p:spPr>
          <a:xfrm>
            <a:off x="532650" y="262825"/>
            <a:ext cx="6732507" cy="530436"/>
          </a:xfrm>
          <a:prstGeom prst="rect">
            <a:avLst/>
          </a:prstGeom>
          <a:noFill/>
          <a:ln>
            <a:noFill/>
          </a:ln>
        </p:spPr>
        <p:txBody>
          <a:bodyPr spcFirstLastPara="1" wrap="square" lIns="91425" tIns="91425" rIns="91425" bIns="91425" anchor="t" anchorCtr="0">
            <a:spAutoFit/>
          </a:bodyPr>
          <a:lstStyle/>
          <a:p>
            <a:pPr>
              <a:lnSpc>
                <a:spcPct val="107000"/>
              </a:lnSpc>
            </a:pPr>
            <a:r>
              <a:rPr lang="en" sz="2100" b="1" dirty="0">
                <a:solidFill>
                  <a:srgbClr val="FFFFFF"/>
                </a:solidFill>
                <a:latin typeface="Cambria"/>
                <a:ea typeface="Cambria"/>
              </a:rPr>
              <a:t>Outbound Process / Stock Removal Process</a:t>
            </a:r>
            <a:endParaRPr lang="en-US" sz="2100" b="1" dirty="0">
              <a:solidFill>
                <a:srgbClr val="FFFFFF"/>
              </a:solidFill>
            </a:endParaRPr>
          </a:p>
        </p:txBody>
      </p:sp>
      <p:sp>
        <p:nvSpPr>
          <p:cNvPr id="1345" name="Google Shape;1345;g238027af0db_0_0"/>
          <p:cNvSpPr txBox="1"/>
          <p:nvPr/>
        </p:nvSpPr>
        <p:spPr>
          <a:xfrm>
            <a:off x="284850" y="740675"/>
            <a:ext cx="6207000" cy="1501984"/>
          </a:xfrm>
          <a:prstGeom prst="rect">
            <a:avLst/>
          </a:prstGeom>
          <a:noFill/>
          <a:ln>
            <a:noFill/>
          </a:ln>
        </p:spPr>
        <p:txBody>
          <a:bodyPr spcFirstLastPara="1" wrap="square" lIns="91425" tIns="91425" rIns="91425" bIns="91425" anchor="t" anchorCtr="0">
            <a:spAutoFit/>
          </a:bodyPr>
          <a:lstStyle/>
          <a:p>
            <a:pPr marL="285750" indent="-298450">
              <a:lnSpc>
                <a:spcPct val="107000"/>
              </a:lnSpc>
              <a:buClr>
                <a:schemeClr val="lt1"/>
              </a:buClr>
              <a:buSzPts val="1600"/>
              <a:buFont typeface="Calibri"/>
              <a:buChar char="•"/>
            </a:pPr>
            <a:r>
              <a:rPr lang="en" sz="1600" dirty="0">
                <a:solidFill>
                  <a:srgbClr val="FFFFFF"/>
                </a:solidFill>
                <a:latin typeface="Calibri"/>
                <a:ea typeface="Calibri"/>
                <a:cs typeface="Calibri"/>
              </a:rPr>
              <a:t>End to End Outbound process steps</a:t>
            </a:r>
          </a:p>
          <a:p>
            <a:pPr marL="285750" indent="-298450">
              <a:lnSpc>
                <a:spcPct val="107000"/>
              </a:lnSpc>
              <a:buClr>
                <a:schemeClr val="lt1"/>
              </a:buClr>
              <a:buSzPts val="1600"/>
              <a:buFont typeface="Calibri"/>
              <a:buChar char="•"/>
            </a:pPr>
            <a:r>
              <a:rPr lang="en" sz="1600">
                <a:solidFill>
                  <a:srgbClr val="FFFFFF"/>
                </a:solidFill>
                <a:latin typeface="Calibri"/>
                <a:ea typeface="Calibri"/>
                <a:cs typeface="Calibri"/>
              </a:rPr>
              <a:t>Delivery document types for Outbound, Item types for Outbound</a:t>
            </a:r>
            <a:endParaRPr lang="en">
              <a:solidFill>
                <a:srgbClr val="FFFFFF"/>
              </a:solidFill>
            </a:endParaRPr>
          </a:p>
          <a:p>
            <a:pPr marL="285750" indent="-298450">
              <a:lnSpc>
                <a:spcPct val="107000"/>
              </a:lnSpc>
              <a:buClr>
                <a:schemeClr val="lt1"/>
              </a:buClr>
              <a:buSzPts val="1600"/>
              <a:buFont typeface="Calibri"/>
              <a:buChar char="•"/>
            </a:pPr>
            <a:r>
              <a:rPr lang="en" sz="1600" dirty="0">
                <a:solidFill>
                  <a:srgbClr val="FFFFFF"/>
                </a:solidFill>
                <a:latin typeface="Calibri"/>
                <a:ea typeface="Calibri"/>
                <a:cs typeface="Calibri"/>
              </a:rPr>
              <a:t>Warehouse Process type &amp; related Configuration, Stock type removal</a:t>
            </a:r>
            <a:endParaRPr lang="en" dirty="0">
              <a:solidFill>
                <a:srgbClr val="FFFFFF"/>
              </a:solidFill>
            </a:endParaRPr>
          </a:p>
          <a:p>
            <a:pPr marL="285750" indent="-298450">
              <a:lnSpc>
                <a:spcPct val="107000"/>
              </a:lnSpc>
              <a:buClr>
                <a:schemeClr val="lt1"/>
              </a:buClr>
              <a:buSzPts val="1600"/>
              <a:buFont typeface="Calibri"/>
              <a:buChar char="•"/>
            </a:pPr>
            <a:r>
              <a:rPr lang="en" sz="1600" dirty="0">
                <a:solidFill>
                  <a:srgbClr val="FFFFFF"/>
                </a:solidFill>
                <a:latin typeface="Calibri"/>
                <a:ea typeface="Calibri"/>
                <a:cs typeface="Calibri"/>
              </a:rPr>
              <a:t>Stock removal Strategies, Stock removal indicator</a:t>
            </a:r>
            <a:endParaRPr lang="en" dirty="0">
              <a:solidFill>
                <a:srgbClr val="FFFFFF"/>
              </a:solidFill>
            </a:endParaRPr>
          </a:p>
          <a:p>
            <a:pPr marL="285750" lvl="0" indent="-298450" algn="l">
              <a:lnSpc>
                <a:spcPct val="107000"/>
              </a:lnSpc>
              <a:spcBef>
                <a:spcPts val="0"/>
              </a:spcBef>
              <a:spcAft>
                <a:spcPts val="0"/>
              </a:spcAft>
              <a:buClr>
                <a:schemeClr val="lt1"/>
              </a:buClr>
              <a:buSzPts val="1600"/>
              <a:buFont typeface="Calibri"/>
              <a:buChar char="•"/>
            </a:pPr>
            <a:endParaRPr lang="en" sz="1600" dirty="0">
              <a:solidFill>
                <a:srgbClr val="FFFFFF"/>
              </a:solidFill>
              <a:latin typeface="Calibri"/>
              <a:ea typeface="Calibri"/>
              <a:cs typeface="Calibri"/>
            </a:endParaRPr>
          </a:p>
        </p:txBody>
      </p:sp>
      <p:sp>
        <p:nvSpPr>
          <p:cNvPr id="2" name="Google Shape;1344;g238027af0db_0_0">
            <a:extLst>
              <a:ext uri="{FF2B5EF4-FFF2-40B4-BE49-F238E27FC236}">
                <a16:creationId xmlns:a16="http://schemas.microsoft.com/office/drawing/2014/main" id="{2517ED1D-D88E-E135-E519-236DD443256B}"/>
              </a:ext>
            </a:extLst>
          </p:cNvPr>
          <p:cNvSpPr txBox="1"/>
          <p:nvPr/>
        </p:nvSpPr>
        <p:spPr>
          <a:xfrm>
            <a:off x="532650" y="1937078"/>
            <a:ext cx="6732507" cy="530436"/>
          </a:xfrm>
          <a:prstGeom prst="rect">
            <a:avLst/>
          </a:prstGeom>
          <a:noFill/>
          <a:ln>
            <a:noFill/>
          </a:ln>
        </p:spPr>
        <p:txBody>
          <a:bodyPr spcFirstLastPara="1" wrap="square" lIns="91425" tIns="91425" rIns="91425" bIns="91425" anchor="t" anchorCtr="0">
            <a:spAutoFit/>
          </a:bodyPr>
          <a:lstStyle/>
          <a:p>
            <a:pPr>
              <a:lnSpc>
                <a:spcPct val="107000"/>
              </a:lnSpc>
            </a:pPr>
            <a:r>
              <a:rPr lang="en" sz="2100" b="1" dirty="0">
                <a:solidFill>
                  <a:srgbClr val="FFFFFF"/>
                </a:solidFill>
                <a:latin typeface="Cambria"/>
                <a:ea typeface="Cambria"/>
              </a:rPr>
              <a:t>WOCR &amp; Wave Management</a:t>
            </a:r>
            <a:endParaRPr lang="en-US" dirty="0">
              <a:solidFill>
                <a:srgbClr val="FFFFFF"/>
              </a:solidFill>
            </a:endParaRPr>
          </a:p>
        </p:txBody>
      </p:sp>
      <p:sp>
        <p:nvSpPr>
          <p:cNvPr id="3" name="TextBox 2">
            <a:extLst>
              <a:ext uri="{FF2B5EF4-FFF2-40B4-BE49-F238E27FC236}">
                <a16:creationId xmlns:a16="http://schemas.microsoft.com/office/drawing/2014/main" id="{44DB2F70-C2AA-7A2F-BA2C-D5FBB3CE60D7}"/>
              </a:ext>
            </a:extLst>
          </p:cNvPr>
          <p:cNvSpPr txBox="1"/>
          <p:nvPr/>
        </p:nvSpPr>
        <p:spPr>
          <a:xfrm>
            <a:off x="283737" y="2465097"/>
            <a:ext cx="6164149"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Char char="•"/>
            </a:pPr>
            <a:r>
              <a:rPr lang="en-US" sz="1600" dirty="0">
                <a:solidFill>
                  <a:srgbClr val="FFFFFF"/>
                </a:solidFill>
                <a:latin typeface="Calibri"/>
              </a:rPr>
              <a:t>Concept of WOCR and related parameters</a:t>
            </a:r>
            <a:endParaRPr lang="en-US" sz="1600">
              <a:solidFill>
                <a:srgbClr val="FFFFFF"/>
              </a:solidFill>
              <a:latin typeface="Calibri"/>
            </a:endParaRPr>
          </a:p>
          <a:p>
            <a:pPr marL="285750" indent="-285750">
              <a:buChar char="•"/>
            </a:pPr>
            <a:r>
              <a:rPr lang="en-US" sz="1600" dirty="0">
                <a:solidFill>
                  <a:srgbClr val="FFFFFF"/>
                </a:solidFill>
                <a:latin typeface="Calibri"/>
              </a:rPr>
              <a:t>Warehouse Order Creation rule Configuration</a:t>
            </a:r>
            <a:endParaRPr lang="en-US" sz="1600">
              <a:solidFill>
                <a:srgbClr val="FFFFFF"/>
              </a:solidFill>
              <a:latin typeface="Calibri"/>
            </a:endParaRPr>
          </a:p>
          <a:p>
            <a:pPr marL="285750" indent="-285750">
              <a:buChar char="•"/>
            </a:pPr>
            <a:r>
              <a:rPr lang="en-US" sz="1600" dirty="0">
                <a:solidFill>
                  <a:srgbClr val="FFFFFF"/>
                </a:solidFill>
                <a:latin typeface="Calibri"/>
              </a:rPr>
              <a:t>Process Maintain Wave types, Wave categories, Automatic Wave, Maintain Wave template</a:t>
            </a:r>
            <a:endParaRPr lang="en-US" sz="1600">
              <a:solidFill>
                <a:srgbClr val="FFFFFF"/>
              </a:solidFill>
              <a:latin typeface="Calibri"/>
            </a:endParaRPr>
          </a:p>
          <a:p>
            <a:pPr marL="285750" indent="-285750">
              <a:buChar char="•"/>
            </a:pPr>
            <a:r>
              <a:rPr lang="en-US" sz="1600" dirty="0">
                <a:solidFill>
                  <a:srgbClr val="FFFFFF"/>
                </a:solidFill>
                <a:latin typeface="Calibri"/>
              </a:rPr>
              <a:t>Manual &amp; Automatic Wave creation testing</a:t>
            </a:r>
            <a:endParaRPr lang="en-US" sz="1600">
              <a:solidFill>
                <a:srgbClr val="FFFFFF"/>
              </a:solidFill>
              <a:latin typeface="Calibri"/>
            </a:endParaRPr>
          </a:p>
          <a:p>
            <a:pPr marL="285750" indent="-285750" algn="l">
              <a:buChar char="•"/>
            </a:pPr>
            <a:endParaRPr lang="en-US" sz="1600" dirty="0">
              <a:solidFill>
                <a:srgbClr val="FFFFFF"/>
              </a:solidFill>
              <a:latin typeface="Calibri"/>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562"/>
        <p:cNvGrpSpPr/>
        <p:nvPr/>
      </p:nvGrpSpPr>
      <p:grpSpPr>
        <a:xfrm>
          <a:off x="0" y="0"/>
          <a:ext cx="0" cy="0"/>
          <a:chOff x="0" y="0"/>
          <a:chExt cx="0" cy="0"/>
        </a:xfrm>
      </p:grpSpPr>
      <p:sp>
        <p:nvSpPr>
          <p:cNvPr id="1563" name="Google Shape;1563;p28"/>
          <p:cNvSpPr/>
          <p:nvPr/>
        </p:nvSpPr>
        <p:spPr>
          <a:xfrm rot="-5400000">
            <a:off x="1455743" y="-430871"/>
            <a:ext cx="1262669" cy="3672535"/>
          </a:xfrm>
          <a:prstGeom prst="downArrow">
            <a:avLst>
              <a:gd name="adj1" fmla="val 50000"/>
              <a:gd name="adj2" fmla="val 50000"/>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Quattrocento Sans"/>
              <a:ea typeface="Quattrocento Sans"/>
              <a:cs typeface="Quattrocento Sans"/>
              <a:sym typeface="Quattrocento Sans"/>
            </a:endParaRPr>
          </a:p>
        </p:txBody>
      </p:sp>
      <p:sp>
        <p:nvSpPr>
          <p:cNvPr id="1564" name="Google Shape;1564;p28"/>
          <p:cNvSpPr/>
          <p:nvPr/>
        </p:nvSpPr>
        <p:spPr>
          <a:xfrm>
            <a:off x="4059054" y="996959"/>
            <a:ext cx="4159545" cy="1038697"/>
          </a:xfrm>
          <a:prstGeom prst="rect">
            <a:avLst/>
          </a:prstGeom>
          <a:noFill/>
          <a:ln>
            <a:noFill/>
          </a:ln>
        </p:spPr>
        <p:txBody>
          <a:bodyPr spcFirstLastPara="1" wrap="square" lIns="68550" tIns="34250" rIns="68550" bIns="34250" anchor="t" anchorCtr="0">
            <a:noAutofit/>
          </a:bodyPr>
          <a:lstStyle/>
          <a:p>
            <a:pPr marL="0" marR="0" lvl="0" indent="0" algn="l" rtl="0">
              <a:lnSpc>
                <a:spcPct val="100000"/>
              </a:lnSpc>
              <a:spcBef>
                <a:spcPts val="0"/>
              </a:spcBef>
              <a:spcAft>
                <a:spcPts val="0"/>
              </a:spcAft>
              <a:buClr>
                <a:srgbClr val="000000"/>
              </a:buClr>
              <a:buSzPts val="2100"/>
              <a:buFont typeface="Arial"/>
              <a:buNone/>
            </a:pPr>
            <a:r>
              <a:rPr lang="en" sz="2100" b="1" i="0" u="none" strike="noStrike" cap="none">
                <a:solidFill>
                  <a:schemeClr val="lt1"/>
                </a:solidFill>
                <a:latin typeface="Arial"/>
                <a:ea typeface="Arial"/>
                <a:cs typeface="Arial"/>
                <a:sym typeface="Arial"/>
              </a:rPr>
              <a:t>FREE WEBINARS </a:t>
            </a:r>
            <a:endParaRPr sz="2100" b="0" i="0" u="none" strike="noStrike" cap="none">
              <a:solidFill>
                <a:schemeClr val="lt1"/>
              </a:solidFill>
              <a:latin typeface="Quattrocento Sans"/>
              <a:ea typeface="Quattrocento Sans"/>
              <a:cs typeface="Quattrocento Sans"/>
              <a:sym typeface="Quattrocento Sans"/>
            </a:endParaRPr>
          </a:p>
          <a:p>
            <a:pPr marL="0" marR="0" lvl="0" indent="0" algn="l" rtl="0">
              <a:lnSpc>
                <a:spcPct val="100000"/>
              </a:lnSpc>
              <a:spcBef>
                <a:spcPts val="0"/>
              </a:spcBef>
              <a:spcAft>
                <a:spcPts val="0"/>
              </a:spcAft>
              <a:buClr>
                <a:srgbClr val="000000"/>
              </a:buClr>
              <a:buSzPts val="2100"/>
              <a:buFont typeface="Arial"/>
              <a:buNone/>
            </a:pPr>
            <a:r>
              <a:rPr lang="en" sz="2100" b="0" i="0" u="none" strike="noStrike" cap="none">
                <a:solidFill>
                  <a:schemeClr val="lt1"/>
                </a:solidFill>
                <a:latin typeface="Arial"/>
                <a:ea typeface="Arial"/>
                <a:cs typeface="Arial"/>
                <a:sym typeface="Arial"/>
              </a:rPr>
              <a:t>Sign up for free webinars with industry experts every fortnight!</a:t>
            </a:r>
            <a:endParaRPr sz="2100" b="0" i="0" u="none" strike="noStrike" cap="none">
              <a:solidFill>
                <a:schemeClr val="lt1"/>
              </a:solidFill>
              <a:latin typeface="Quattrocento Sans"/>
              <a:ea typeface="Quattrocento Sans"/>
              <a:cs typeface="Quattrocento Sans"/>
              <a:sym typeface="Quattrocento Sans"/>
            </a:endParaRPr>
          </a:p>
        </p:txBody>
      </p:sp>
      <p:sp>
        <p:nvSpPr>
          <p:cNvPr id="1565" name="Google Shape;1565;p28"/>
          <p:cNvSpPr/>
          <p:nvPr/>
        </p:nvSpPr>
        <p:spPr>
          <a:xfrm>
            <a:off x="4140084" y="2571750"/>
            <a:ext cx="3997485" cy="715532"/>
          </a:xfrm>
          <a:prstGeom prst="rect">
            <a:avLst/>
          </a:prstGeom>
          <a:noFill/>
          <a:ln>
            <a:noFill/>
          </a:ln>
        </p:spPr>
        <p:txBody>
          <a:bodyPr spcFirstLastPara="1" wrap="square" lIns="68550" tIns="34250" rIns="68550" bIns="34250" anchor="t" anchorCtr="0">
            <a:noAutofit/>
          </a:bodyPr>
          <a:lstStyle/>
          <a:p>
            <a:pPr marL="0" marR="0" lvl="0" indent="0" algn="l" rtl="0">
              <a:lnSpc>
                <a:spcPct val="100000"/>
              </a:lnSpc>
              <a:spcBef>
                <a:spcPts val="0"/>
              </a:spcBef>
              <a:spcAft>
                <a:spcPts val="0"/>
              </a:spcAft>
              <a:buClr>
                <a:srgbClr val="000000"/>
              </a:buClr>
              <a:buSzPts val="2100"/>
              <a:buFont typeface="Arial"/>
              <a:buNone/>
            </a:pPr>
            <a:r>
              <a:rPr lang="en" sz="2100" b="1" i="0" u="none" strike="noStrike" cap="none">
                <a:solidFill>
                  <a:schemeClr val="lt1"/>
                </a:solidFill>
                <a:latin typeface="Arial"/>
                <a:ea typeface="Arial"/>
                <a:cs typeface="Arial"/>
                <a:sym typeface="Arial"/>
              </a:rPr>
              <a:t>Contact us today!</a:t>
            </a:r>
            <a:endParaRPr sz="2100" b="0" i="0" u="none" strike="noStrike" cap="none">
              <a:solidFill>
                <a:schemeClr val="lt1"/>
              </a:solidFill>
              <a:latin typeface="Quattrocento Sans"/>
              <a:ea typeface="Quattrocento Sans"/>
              <a:cs typeface="Quattrocento Sans"/>
              <a:sym typeface="Quattrocento Sans"/>
            </a:endParaRPr>
          </a:p>
          <a:p>
            <a:pPr marL="0" marR="0" lvl="0" indent="0" algn="l" rtl="0">
              <a:lnSpc>
                <a:spcPct val="100000"/>
              </a:lnSpc>
              <a:spcBef>
                <a:spcPts val="0"/>
              </a:spcBef>
              <a:spcAft>
                <a:spcPts val="0"/>
              </a:spcAft>
              <a:buClr>
                <a:srgbClr val="000000"/>
              </a:buClr>
              <a:buSzPts val="2100"/>
              <a:buFont typeface="Arial"/>
              <a:buNone/>
            </a:pPr>
            <a:r>
              <a:rPr lang="en" sz="2100" b="0" i="0" u="none" strike="noStrike" cap="none">
                <a:solidFill>
                  <a:schemeClr val="lt1"/>
                </a:solidFill>
                <a:latin typeface="Arial"/>
                <a:ea typeface="Arial"/>
                <a:cs typeface="Arial"/>
                <a:sym typeface="Arial"/>
              </a:rPr>
              <a:t>www.anubhavtrainings.com</a:t>
            </a:r>
            <a:endParaRPr sz="2100" b="0" i="0" u="none" strike="noStrike" cap="none">
              <a:solidFill>
                <a:schemeClr val="lt1"/>
              </a:solidFill>
              <a:latin typeface="Quattrocento Sans"/>
              <a:ea typeface="Quattrocento Sans"/>
              <a:cs typeface="Quattrocento Sans"/>
              <a:sym typeface="Quattrocento Sans"/>
            </a:endParaRPr>
          </a:p>
        </p:txBody>
      </p:sp>
      <p:sp>
        <p:nvSpPr>
          <p:cNvPr id="1566" name="Google Shape;1566;p28"/>
          <p:cNvSpPr/>
          <p:nvPr/>
        </p:nvSpPr>
        <p:spPr>
          <a:xfrm rot="-5400000">
            <a:off x="1465607" y="1086521"/>
            <a:ext cx="1350150" cy="3672536"/>
          </a:xfrm>
          <a:prstGeom prst="downArrow">
            <a:avLst>
              <a:gd name="adj1" fmla="val 50000"/>
              <a:gd name="adj2" fmla="val 50000"/>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Quattrocento Sans"/>
              <a:ea typeface="Quattrocento Sans"/>
              <a:cs typeface="Quattrocento Sans"/>
              <a:sym typeface="Quattrocento Sans"/>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50"/>
        <p:cNvGrpSpPr/>
        <p:nvPr/>
      </p:nvGrpSpPr>
      <p:grpSpPr>
        <a:xfrm>
          <a:off x="0" y="0"/>
          <a:ext cx="0" cy="0"/>
          <a:chOff x="0" y="0"/>
          <a:chExt cx="0" cy="0"/>
        </a:xfrm>
      </p:grpSpPr>
      <p:sp>
        <p:nvSpPr>
          <p:cNvPr id="1351" name="Google Shape;1351;g237febebef0_2_0"/>
          <p:cNvSpPr/>
          <p:nvPr/>
        </p:nvSpPr>
        <p:spPr>
          <a:xfrm>
            <a:off x="7852709" y="0"/>
            <a:ext cx="1291279" cy="1855833"/>
          </a:xfrm>
          <a:custGeom>
            <a:avLst/>
            <a:gdLst/>
            <a:ahLst/>
            <a:cxnLst/>
            <a:rect l="l" t="t" r="r" b="b"/>
            <a:pathLst>
              <a:path w="1721706" h="2474444" extrusionOk="0">
                <a:moveTo>
                  <a:pt x="401420" y="0"/>
                </a:moveTo>
                <a:cubicBezTo>
                  <a:pt x="401420" y="0"/>
                  <a:pt x="401420" y="0"/>
                  <a:pt x="1721706" y="0"/>
                </a:cubicBezTo>
                <a:lnTo>
                  <a:pt x="1721706" y="1073177"/>
                </a:lnTo>
                <a:lnTo>
                  <a:pt x="1656650" y="1215037"/>
                </a:lnTo>
                <a:cubicBezTo>
                  <a:pt x="1595556" y="1334034"/>
                  <a:pt x="1522883" y="1449663"/>
                  <a:pt x="1439008" y="1560075"/>
                </a:cubicBezTo>
                <a:lnTo>
                  <a:pt x="1432488" y="1567922"/>
                </a:lnTo>
                <a:lnTo>
                  <a:pt x="1304841" y="1721548"/>
                </a:lnTo>
                <a:cubicBezTo>
                  <a:pt x="1209858" y="1826279"/>
                  <a:pt x="1103862" y="1924867"/>
                  <a:pt x="987231" y="2015461"/>
                </a:cubicBezTo>
                <a:cubicBezTo>
                  <a:pt x="753969" y="2196649"/>
                  <a:pt x="500249" y="2328709"/>
                  <a:pt x="241164" y="2412373"/>
                </a:cubicBezTo>
                <a:lnTo>
                  <a:pt x="125926" y="2444086"/>
                </a:lnTo>
                <a:lnTo>
                  <a:pt x="46081" y="2466059"/>
                </a:lnTo>
                <a:lnTo>
                  <a:pt x="0" y="2474444"/>
                </a:lnTo>
                <a:lnTo>
                  <a:pt x="32177" y="2045688"/>
                </a:lnTo>
                <a:cubicBezTo>
                  <a:pt x="105424" y="1240627"/>
                  <a:pt x="234403" y="536487"/>
                  <a:pt x="401420" y="0"/>
                </a:cubicBezTo>
                <a:close/>
              </a:path>
            </a:pathLst>
          </a:custGeom>
          <a:solidFill>
            <a:schemeClr val="lt1">
              <a:alpha val="14510"/>
            </a:schemeClr>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352" name="Google Shape;1352;g237febebef0_2_0"/>
          <p:cNvSpPr txBox="1"/>
          <p:nvPr/>
        </p:nvSpPr>
        <p:spPr>
          <a:xfrm>
            <a:off x="237950" y="861500"/>
            <a:ext cx="4302000" cy="2595900"/>
          </a:xfrm>
          <a:prstGeom prst="rect">
            <a:avLst/>
          </a:prstGeom>
          <a:noFill/>
          <a:ln>
            <a:noFill/>
          </a:ln>
        </p:spPr>
        <p:txBody>
          <a:bodyPr spcFirstLastPara="1" wrap="square" lIns="91425" tIns="91425" rIns="91425" bIns="91425" anchor="t" anchorCtr="0">
            <a:spAutoFit/>
          </a:bodyPr>
          <a:lstStyle/>
          <a:p>
            <a:pPr marL="0" lvl="0" indent="0" algn="l" rtl="0">
              <a:lnSpc>
                <a:spcPct val="107916"/>
              </a:lnSpc>
              <a:spcBef>
                <a:spcPts val="0"/>
              </a:spcBef>
              <a:spcAft>
                <a:spcPts val="0"/>
              </a:spcAft>
              <a:buNone/>
            </a:pPr>
            <a:r>
              <a:rPr lang="en">
                <a:solidFill>
                  <a:schemeClr val="lt1"/>
                </a:solidFill>
                <a:latin typeface="Calibri"/>
                <a:ea typeface="Calibri"/>
                <a:cs typeface="Calibri"/>
                <a:sym typeface="Calibri"/>
              </a:rPr>
              <a:t>EWM Outbound Process</a:t>
            </a:r>
            <a:endParaRPr>
              <a:solidFill>
                <a:schemeClr val="lt1"/>
              </a:solidFill>
              <a:latin typeface="Calibri"/>
              <a:ea typeface="Calibri"/>
              <a:cs typeface="Calibri"/>
              <a:sym typeface="Calibri"/>
            </a:endParaRPr>
          </a:p>
          <a:p>
            <a:pPr marL="457200" lvl="0" indent="-317500" algn="l" rtl="0">
              <a:lnSpc>
                <a:spcPct val="107916"/>
              </a:lnSpc>
              <a:spcBef>
                <a:spcPts val="800"/>
              </a:spcBef>
              <a:spcAft>
                <a:spcPts val="0"/>
              </a:spcAft>
              <a:buClr>
                <a:schemeClr val="lt1"/>
              </a:buClr>
              <a:buSzPts val="1400"/>
              <a:buFont typeface="Calibri"/>
              <a:buChar char="o"/>
            </a:pPr>
            <a:r>
              <a:rPr lang="en" b="1">
                <a:solidFill>
                  <a:schemeClr val="lt1"/>
                </a:solidFill>
                <a:latin typeface="Calibri"/>
                <a:ea typeface="Calibri"/>
                <a:cs typeface="Calibri"/>
                <a:sym typeface="Calibri"/>
              </a:rPr>
              <a:t>Warehouse Process type </a:t>
            </a:r>
            <a:endParaRPr b="1">
              <a:solidFill>
                <a:schemeClr val="lt1"/>
              </a:solidFill>
              <a:latin typeface="Calibri"/>
              <a:ea typeface="Calibri"/>
              <a:cs typeface="Calibri"/>
              <a:sym typeface="Calibri"/>
            </a:endParaRPr>
          </a:p>
          <a:p>
            <a:pPr marL="457200" lvl="0" indent="-317500" algn="l" rtl="0">
              <a:lnSpc>
                <a:spcPct val="107916"/>
              </a:lnSpc>
              <a:spcBef>
                <a:spcPts val="0"/>
              </a:spcBef>
              <a:spcAft>
                <a:spcPts val="0"/>
              </a:spcAft>
              <a:buClr>
                <a:schemeClr val="lt1"/>
              </a:buClr>
              <a:buSzPts val="1400"/>
              <a:buFont typeface="Calibri"/>
              <a:buChar char="o"/>
            </a:pPr>
            <a:r>
              <a:rPr lang="en" b="1">
                <a:solidFill>
                  <a:schemeClr val="lt1"/>
                </a:solidFill>
                <a:latin typeface="Calibri"/>
                <a:ea typeface="Calibri"/>
                <a:cs typeface="Calibri"/>
                <a:sym typeface="Calibri"/>
              </a:rPr>
              <a:t>Determination of Warehouse process type</a:t>
            </a:r>
            <a:endParaRPr b="1">
              <a:solidFill>
                <a:schemeClr val="lt1"/>
              </a:solidFill>
              <a:latin typeface="Calibri"/>
              <a:ea typeface="Calibri"/>
              <a:cs typeface="Calibri"/>
              <a:sym typeface="Calibri"/>
            </a:endParaRPr>
          </a:p>
          <a:p>
            <a:pPr marL="457200" lvl="0" indent="-317500" algn="l" rtl="0">
              <a:lnSpc>
                <a:spcPct val="107916"/>
              </a:lnSpc>
              <a:spcBef>
                <a:spcPts val="0"/>
              </a:spcBef>
              <a:spcAft>
                <a:spcPts val="0"/>
              </a:spcAft>
              <a:buClr>
                <a:schemeClr val="lt1"/>
              </a:buClr>
              <a:buSzPts val="1400"/>
              <a:buFont typeface="Calibri"/>
              <a:buChar char="o"/>
            </a:pPr>
            <a:r>
              <a:rPr lang="en" b="1">
                <a:solidFill>
                  <a:schemeClr val="lt1"/>
                </a:solidFill>
                <a:latin typeface="Calibri"/>
                <a:ea typeface="Calibri"/>
                <a:cs typeface="Calibri"/>
                <a:sym typeface="Calibri"/>
              </a:rPr>
              <a:t>Specify Stock removal rule</a:t>
            </a:r>
            <a:endParaRPr b="1">
              <a:solidFill>
                <a:schemeClr val="lt1"/>
              </a:solidFill>
              <a:latin typeface="Calibri"/>
              <a:ea typeface="Calibri"/>
              <a:cs typeface="Calibri"/>
              <a:sym typeface="Calibri"/>
            </a:endParaRPr>
          </a:p>
          <a:p>
            <a:pPr marL="457200" lvl="0" indent="-317500" algn="l" rtl="0">
              <a:lnSpc>
                <a:spcPct val="107916"/>
              </a:lnSpc>
              <a:spcBef>
                <a:spcPts val="0"/>
              </a:spcBef>
              <a:spcAft>
                <a:spcPts val="0"/>
              </a:spcAft>
              <a:buClr>
                <a:schemeClr val="lt1"/>
              </a:buClr>
              <a:buSzPts val="1400"/>
              <a:buFont typeface="Calibri"/>
              <a:buChar char="o"/>
            </a:pPr>
            <a:r>
              <a:rPr lang="en" b="1">
                <a:solidFill>
                  <a:schemeClr val="lt1"/>
                </a:solidFill>
                <a:latin typeface="Calibri"/>
                <a:ea typeface="Calibri"/>
                <a:cs typeface="Calibri"/>
                <a:sym typeface="Calibri"/>
              </a:rPr>
              <a:t>Storage type search sequence</a:t>
            </a:r>
            <a:endParaRPr b="1">
              <a:solidFill>
                <a:schemeClr val="lt1"/>
              </a:solidFill>
              <a:latin typeface="Calibri"/>
              <a:ea typeface="Calibri"/>
              <a:cs typeface="Calibri"/>
              <a:sym typeface="Calibri"/>
            </a:endParaRPr>
          </a:p>
          <a:p>
            <a:pPr marL="457200" lvl="0" indent="-317500" algn="l" rtl="0">
              <a:lnSpc>
                <a:spcPct val="107916"/>
              </a:lnSpc>
              <a:spcBef>
                <a:spcPts val="0"/>
              </a:spcBef>
              <a:spcAft>
                <a:spcPts val="0"/>
              </a:spcAft>
              <a:buClr>
                <a:schemeClr val="lt1"/>
              </a:buClr>
              <a:buSzPts val="1400"/>
              <a:buFont typeface="Calibri"/>
              <a:buChar char="o"/>
            </a:pPr>
            <a:r>
              <a:rPr lang="en" b="1">
                <a:solidFill>
                  <a:schemeClr val="lt1"/>
                </a:solidFill>
                <a:latin typeface="Calibri"/>
                <a:ea typeface="Calibri"/>
                <a:cs typeface="Calibri"/>
                <a:sym typeface="Calibri"/>
              </a:rPr>
              <a:t>Stock Removal control indicator</a:t>
            </a:r>
            <a:endParaRPr b="1">
              <a:solidFill>
                <a:schemeClr val="lt1"/>
              </a:solidFill>
              <a:latin typeface="Calibri"/>
              <a:ea typeface="Calibri"/>
              <a:cs typeface="Calibri"/>
              <a:sym typeface="Calibri"/>
            </a:endParaRPr>
          </a:p>
          <a:p>
            <a:pPr marL="457200" lvl="0" indent="-317500" algn="l" rtl="0">
              <a:lnSpc>
                <a:spcPct val="107916"/>
              </a:lnSpc>
              <a:spcBef>
                <a:spcPts val="0"/>
              </a:spcBef>
              <a:spcAft>
                <a:spcPts val="0"/>
              </a:spcAft>
              <a:buClr>
                <a:schemeClr val="lt1"/>
              </a:buClr>
              <a:buSzPts val="1400"/>
              <a:buFont typeface="Calibri"/>
              <a:buChar char="o"/>
            </a:pPr>
            <a:r>
              <a:rPr lang="en" b="1">
                <a:solidFill>
                  <a:schemeClr val="lt1"/>
                </a:solidFill>
                <a:latin typeface="Calibri"/>
                <a:ea typeface="Calibri"/>
                <a:cs typeface="Calibri"/>
                <a:sym typeface="Calibri"/>
              </a:rPr>
              <a:t>Determination Storage type Search sequence for Stock removal</a:t>
            </a:r>
            <a:endParaRPr b="1">
              <a:solidFill>
                <a:schemeClr val="lt1"/>
              </a:solidFill>
              <a:latin typeface="Calibri"/>
              <a:ea typeface="Calibri"/>
              <a:cs typeface="Calibri"/>
              <a:sym typeface="Calibri"/>
            </a:endParaRPr>
          </a:p>
          <a:p>
            <a:pPr marL="457200" lvl="0" indent="-317500" algn="l" rtl="0">
              <a:lnSpc>
                <a:spcPct val="107916"/>
              </a:lnSpc>
              <a:spcBef>
                <a:spcPts val="0"/>
              </a:spcBef>
              <a:spcAft>
                <a:spcPts val="800"/>
              </a:spcAft>
              <a:buClr>
                <a:schemeClr val="lt1"/>
              </a:buClr>
              <a:buSzPts val="1400"/>
              <a:buFont typeface="Calibri"/>
              <a:buChar char="o"/>
            </a:pPr>
            <a:r>
              <a:rPr lang="en" b="1">
                <a:solidFill>
                  <a:schemeClr val="lt1"/>
                </a:solidFill>
                <a:latin typeface="Calibri"/>
                <a:ea typeface="Calibri"/>
                <a:cs typeface="Calibri"/>
                <a:sym typeface="Calibri"/>
              </a:rPr>
              <a:t>Optimization of access strategies for Storage type determination in stock removal</a:t>
            </a:r>
            <a:endParaRPr>
              <a:solidFill>
                <a:schemeClr val="lt1"/>
              </a:solidFill>
              <a:latin typeface="Calibri"/>
              <a:ea typeface="Calibri"/>
              <a:cs typeface="Calibri"/>
              <a:sym typeface="Calibri"/>
            </a:endParaRPr>
          </a:p>
        </p:txBody>
      </p:sp>
      <p:sp>
        <p:nvSpPr>
          <p:cNvPr id="1353" name="Google Shape;1353;g237febebef0_2_0"/>
          <p:cNvSpPr txBox="1"/>
          <p:nvPr/>
        </p:nvSpPr>
        <p:spPr>
          <a:xfrm>
            <a:off x="4539953" y="820675"/>
            <a:ext cx="3779700" cy="2595900"/>
          </a:xfrm>
          <a:prstGeom prst="rect">
            <a:avLst/>
          </a:prstGeom>
          <a:noFill/>
          <a:ln>
            <a:noFill/>
          </a:ln>
        </p:spPr>
        <p:txBody>
          <a:bodyPr spcFirstLastPara="1" wrap="square" lIns="91425" tIns="91425" rIns="91425" bIns="91425" anchor="t" anchorCtr="0">
            <a:spAutoFit/>
          </a:bodyPr>
          <a:lstStyle/>
          <a:p>
            <a:pPr marL="0" lvl="0" indent="0" algn="l" rtl="0">
              <a:lnSpc>
                <a:spcPct val="107916"/>
              </a:lnSpc>
              <a:spcBef>
                <a:spcPts val="0"/>
              </a:spcBef>
              <a:spcAft>
                <a:spcPts val="0"/>
              </a:spcAft>
              <a:buNone/>
            </a:pPr>
            <a:r>
              <a:rPr lang="en">
                <a:solidFill>
                  <a:schemeClr val="lt1"/>
                </a:solidFill>
                <a:latin typeface="Calibri"/>
                <a:ea typeface="Calibri"/>
                <a:cs typeface="Calibri"/>
                <a:sym typeface="Calibri"/>
              </a:rPr>
              <a:t>Warehouse Order Creation rule (WOCR)</a:t>
            </a:r>
            <a:endParaRPr>
              <a:solidFill>
                <a:schemeClr val="lt1"/>
              </a:solidFill>
              <a:latin typeface="Calibri"/>
              <a:ea typeface="Calibri"/>
              <a:cs typeface="Calibri"/>
              <a:sym typeface="Calibri"/>
            </a:endParaRPr>
          </a:p>
          <a:p>
            <a:pPr marL="457200" lvl="0" indent="-317500" algn="l" rtl="0">
              <a:lnSpc>
                <a:spcPct val="107916"/>
              </a:lnSpc>
              <a:spcBef>
                <a:spcPts val="800"/>
              </a:spcBef>
              <a:spcAft>
                <a:spcPts val="0"/>
              </a:spcAft>
              <a:buClr>
                <a:schemeClr val="lt1"/>
              </a:buClr>
              <a:buSzPts val="1400"/>
              <a:buFont typeface="Calibri"/>
              <a:buChar char="o"/>
            </a:pPr>
            <a:r>
              <a:rPr lang="en" b="1">
                <a:solidFill>
                  <a:schemeClr val="lt1"/>
                </a:solidFill>
                <a:latin typeface="Calibri"/>
                <a:ea typeface="Calibri"/>
                <a:cs typeface="Calibri"/>
                <a:sym typeface="Calibri"/>
              </a:rPr>
              <a:t>What is WOCR?</a:t>
            </a:r>
            <a:endParaRPr b="1">
              <a:solidFill>
                <a:schemeClr val="lt1"/>
              </a:solidFill>
              <a:latin typeface="Calibri"/>
              <a:ea typeface="Calibri"/>
              <a:cs typeface="Calibri"/>
              <a:sym typeface="Calibri"/>
            </a:endParaRPr>
          </a:p>
          <a:p>
            <a:pPr marL="457200" lvl="0" indent="-317500" algn="l" rtl="0">
              <a:lnSpc>
                <a:spcPct val="107916"/>
              </a:lnSpc>
              <a:spcBef>
                <a:spcPts val="0"/>
              </a:spcBef>
              <a:spcAft>
                <a:spcPts val="0"/>
              </a:spcAft>
              <a:buClr>
                <a:schemeClr val="lt1"/>
              </a:buClr>
              <a:buSzPts val="1400"/>
              <a:buFont typeface="Calibri"/>
              <a:buChar char="o"/>
            </a:pPr>
            <a:r>
              <a:rPr lang="en" b="1">
                <a:solidFill>
                  <a:schemeClr val="lt1"/>
                </a:solidFill>
                <a:latin typeface="Calibri"/>
                <a:ea typeface="Calibri"/>
                <a:cs typeface="Calibri"/>
                <a:sym typeface="Calibri"/>
              </a:rPr>
              <a:t>Define Filters for Warehouse order creation rules</a:t>
            </a:r>
            <a:endParaRPr b="1">
              <a:solidFill>
                <a:schemeClr val="lt1"/>
              </a:solidFill>
              <a:latin typeface="Calibri"/>
              <a:ea typeface="Calibri"/>
              <a:cs typeface="Calibri"/>
              <a:sym typeface="Calibri"/>
            </a:endParaRPr>
          </a:p>
          <a:p>
            <a:pPr marL="457200" lvl="0" indent="-317500" algn="l" rtl="0">
              <a:lnSpc>
                <a:spcPct val="107916"/>
              </a:lnSpc>
              <a:spcBef>
                <a:spcPts val="0"/>
              </a:spcBef>
              <a:spcAft>
                <a:spcPts val="0"/>
              </a:spcAft>
              <a:buClr>
                <a:schemeClr val="lt1"/>
              </a:buClr>
              <a:buSzPts val="1400"/>
              <a:buFont typeface="Calibri"/>
              <a:buChar char="o"/>
            </a:pPr>
            <a:r>
              <a:rPr lang="en" b="1">
                <a:solidFill>
                  <a:schemeClr val="lt1"/>
                </a:solidFill>
                <a:latin typeface="Calibri"/>
                <a:ea typeface="Calibri"/>
                <a:cs typeface="Calibri"/>
                <a:sym typeface="Calibri"/>
              </a:rPr>
              <a:t>Define Limit values for the Size of Warehouse order</a:t>
            </a:r>
            <a:endParaRPr b="1">
              <a:solidFill>
                <a:schemeClr val="lt1"/>
              </a:solidFill>
              <a:latin typeface="Calibri"/>
              <a:ea typeface="Calibri"/>
              <a:cs typeface="Calibri"/>
              <a:sym typeface="Calibri"/>
            </a:endParaRPr>
          </a:p>
          <a:p>
            <a:pPr marL="457200" lvl="0" indent="-317500" algn="l" rtl="0">
              <a:lnSpc>
                <a:spcPct val="107916"/>
              </a:lnSpc>
              <a:spcBef>
                <a:spcPts val="0"/>
              </a:spcBef>
              <a:spcAft>
                <a:spcPts val="0"/>
              </a:spcAft>
              <a:buClr>
                <a:schemeClr val="lt1"/>
              </a:buClr>
              <a:buSzPts val="1400"/>
              <a:buFont typeface="Calibri"/>
              <a:buChar char="o"/>
            </a:pPr>
            <a:r>
              <a:rPr lang="en" b="1">
                <a:solidFill>
                  <a:schemeClr val="lt1"/>
                </a:solidFill>
                <a:latin typeface="Calibri"/>
                <a:ea typeface="Calibri"/>
                <a:cs typeface="Calibri"/>
                <a:sym typeface="Calibri"/>
              </a:rPr>
              <a:t>Define Creation rule for Warehouse orders</a:t>
            </a:r>
            <a:endParaRPr b="1">
              <a:solidFill>
                <a:schemeClr val="lt1"/>
              </a:solidFill>
              <a:latin typeface="Calibri"/>
              <a:ea typeface="Calibri"/>
              <a:cs typeface="Calibri"/>
              <a:sym typeface="Calibri"/>
            </a:endParaRPr>
          </a:p>
          <a:p>
            <a:pPr marL="457200" lvl="0" indent="-317500" algn="l" rtl="0">
              <a:lnSpc>
                <a:spcPct val="107916"/>
              </a:lnSpc>
              <a:spcBef>
                <a:spcPts val="0"/>
              </a:spcBef>
              <a:spcAft>
                <a:spcPts val="0"/>
              </a:spcAft>
              <a:buClr>
                <a:schemeClr val="lt1"/>
              </a:buClr>
              <a:buSzPts val="1400"/>
              <a:buFont typeface="Calibri"/>
              <a:buChar char="o"/>
            </a:pPr>
            <a:r>
              <a:rPr lang="en" b="1">
                <a:solidFill>
                  <a:schemeClr val="lt1"/>
                </a:solidFill>
                <a:latin typeface="Calibri"/>
                <a:ea typeface="Calibri"/>
                <a:cs typeface="Calibri"/>
                <a:sym typeface="Calibri"/>
              </a:rPr>
              <a:t>Define Search Sequence of creation rules for Activity areas</a:t>
            </a:r>
            <a:endParaRPr b="1">
              <a:solidFill>
                <a:schemeClr val="lt1"/>
              </a:solidFill>
              <a:latin typeface="Calibri"/>
              <a:ea typeface="Calibri"/>
              <a:cs typeface="Calibri"/>
              <a:sym typeface="Calibri"/>
            </a:endParaRPr>
          </a:p>
          <a:p>
            <a:pPr marL="457200" lvl="0" indent="-317500" algn="l" rtl="0">
              <a:lnSpc>
                <a:spcPct val="107916"/>
              </a:lnSpc>
              <a:spcBef>
                <a:spcPts val="0"/>
              </a:spcBef>
              <a:spcAft>
                <a:spcPts val="800"/>
              </a:spcAft>
              <a:buClr>
                <a:schemeClr val="lt1"/>
              </a:buClr>
              <a:buSzPts val="1400"/>
              <a:buFont typeface="Calibri"/>
              <a:buChar char="o"/>
            </a:pPr>
            <a:r>
              <a:rPr lang="en" b="1">
                <a:solidFill>
                  <a:schemeClr val="lt1"/>
                </a:solidFill>
                <a:latin typeface="Calibri"/>
                <a:ea typeface="Calibri"/>
                <a:cs typeface="Calibri"/>
                <a:sym typeface="Calibri"/>
              </a:rPr>
              <a:t>Test Scenario </a:t>
            </a:r>
            <a:endParaRPr b="1">
              <a:solidFill>
                <a:schemeClr val="lt1"/>
              </a:solidFill>
              <a:latin typeface="Calibri"/>
              <a:ea typeface="Calibri"/>
              <a:cs typeface="Calibri"/>
              <a:sym typeface="Calibri"/>
            </a:endParaRPr>
          </a:p>
        </p:txBody>
      </p:sp>
      <p:sp>
        <p:nvSpPr>
          <p:cNvPr id="1354" name="Google Shape;1354;g237febebef0_2_0"/>
          <p:cNvSpPr txBox="1"/>
          <p:nvPr/>
        </p:nvSpPr>
        <p:spPr>
          <a:xfrm>
            <a:off x="1093225" y="199675"/>
            <a:ext cx="5206200" cy="461700"/>
          </a:xfrm>
          <a:prstGeom prst="rect">
            <a:avLst/>
          </a:prstGeom>
          <a:noFill/>
          <a:ln>
            <a:noFill/>
          </a:ln>
        </p:spPr>
        <p:txBody>
          <a:bodyPr spcFirstLastPara="1" wrap="square" lIns="91425" tIns="91425" rIns="91425" bIns="91425" anchor="t" anchorCtr="0">
            <a:spAutoFit/>
          </a:bodyPr>
          <a:lstStyle/>
          <a:p>
            <a:pPr marL="0" lvl="0" indent="0" algn="ctr" rtl="0">
              <a:lnSpc>
                <a:spcPct val="107916"/>
              </a:lnSpc>
              <a:spcBef>
                <a:spcPts val="0"/>
              </a:spcBef>
              <a:spcAft>
                <a:spcPts val="800"/>
              </a:spcAft>
              <a:buNone/>
            </a:pPr>
            <a:r>
              <a:rPr lang="en" sz="1800" b="1" u="sng">
                <a:solidFill>
                  <a:schemeClr val="lt1"/>
                </a:solidFill>
                <a:latin typeface="Calibri"/>
                <a:ea typeface="Calibri"/>
                <a:cs typeface="Calibri"/>
                <a:sym typeface="Calibri"/>
              </a:rPr>
              <a:t>EWM OUTBOUND PROCESS &amp; WOCR</a:t>
            </a:r>
            <a:endParaRPr b="1">
              <a:solidFill>
                <a:schemeClr val="lt1"/>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slow" p14:dur="1500">
        <p:fade thruBlk="1"/>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359"/>
        <p:cNvGrpSpPr/>
        <p:nvPr/>
      </p:nvGrpSpPr>
      <p:grpSpPr>
        <a:xfrm>
          <a:off x="0" y="0"/>
          <a:ext cx="0" cy="0"/>
          <a:chOff x="0" y="0"/>
          <a:chExt cx="0" cy="0"/>
        </a:xfrm>
      </p:grpSpPr>
      <p:sp>
        <p:nvSpPr>
          <p:cNvPr id="1360" name="Google Shape;1360;p4"/>
          <p:cNvSpPr txBox="1">
            <a:spLocks noGrp="1"/>
          </p:cNvSpPr>
          <p:nvPr>
            <p:ph type="title" idx="4294967295"/>
          </p:nvPr>
        </p:nvSpPr>
        <p:spPr>
          <a:xfrm>
            <a:off x="299850" y="388450"/>
            <a:ext cx="7516200" cy="375900"/>
          </a:xfrm>
          <a:prstGeom prst="rect">
            <a:avLst/>
          </a:prstGeom>
          <a:noFill/>
          <a:ln>
            <a:noFill/>
          </a:ln>
        </p:spPr>
        <p:txBody>
          <a:bodyPr spcFirstLastPara="1" wrap="square" lIns="0" tIns="45700" rIns="0" bIns="45700" anchor="ctr" anchorCtr="0">
            <a:noAutofit/>
          </a:bodyPr>
          <a:lstStyle/>
          <a:p>
            <a:pPr marL="0" lvl="0" indent="0" algn="l" rtl="0">
              <a:lnSpc>
                <a:spcPct val="100000"/>
              </a:lnSpc>
              <a:spcBef>
                <a:spcPts val="0"/>
              </a:spcBef>
              <a:spcAft>
                <a:spcPts val="0"/>
              </a:spcAft>
              <a:buClr>
                <a:schemeClr val="lt1"/>
              </a:buClr>
              <a:buSzPts val="2100"/>
              <a:buFont typeface="Cambria"/>
              <a:buNone/>
            </a:pPr>
            <a:r>
              <a:rPr lang="en" sz="2000" b="1">
                <a:solidFill>
                  <a:srgbClr val="0070C0"/>
                </a:solidFill>
                <a:latin typeface="Calibri"/>
                <a:ea typeface="Calibri"/>
                <a:cs typeface="Calibri"/>
                <a:sym typeface="Calibri"/>
              </a:rPr>
              <a:t>Warehouse Process type</a:t>
            </a:r>
            <a:endParaRPr sz="2000" b="1">
              <a:solidFill>
                <a:srgbClr val="0070C0"/>
              </a:solidFill>
              <a:latin typeface="Calibri"/>
              <a:ea typeface="Calibri"/>
              <a:cs typeface="Calibri"/>
              <a:sym typeface="Calibri"/>
            </a:endParaRPr>
          </a:p>
        </p:txBody>
      </p:sp>
      <p:grpSp>
        <p:nvGrpSpPr>
          <p:cNvPr id="1361" name="Google Shape;1361;p4"/>
          <p:cNvGrpSpPr/>
          <p:nvPr/>
        </p:nvGrpSpPr>
        <p:grpSpPr>
          <a:xfrm>
            <a:off x="5486139" y="2438816"/>
            <a:ext cx="3078897" cy="376019"/>
            <a:chOff x="2533260" y="2831679"/>
            <a:chExt cx="3283303" cy="383079"/>
          </a:xfrm>
        </p:grpSpPr>
        <p:sp>
          <p:nvSpPr>
            <p:cNvPr id="1362" name="Google Shape;1362;p4"/>
            <p:cNvSpPr txBox="1"/>
            <p:nvPr/>
          </p:nvSpPr>
          <p:spPr>
            <a:xfrm>
              <a:off x="3218950" y="2831679"/>
              <a:ext cx="2597613" cy="367956"/>
            </a:xfrm>
            <a:prstGeom prst="rect">
              <a:avLst/>
            </a:prstGeom>
            <a:noFill/>
            <a:ln>
              <a:noFill/>
            </a:ln>
          </p:spPr>
          <p:txBody>
            <a:bodyPr spcFirstLastPara="1" wrap="square" lIns="0" tIns="0" rIns="0" bIns="0" anchor="t" anchorCtr="0">
              <a:noAutofit/>
            </a:bodyPr>
            <a:lstStyle/>
            <a:p>
              <a:pPr marL="0" marR="0" lvl="0" indent="0" algn="l" rtl="0">
                <a:lnSpc>
                  <a:spcPct val="110000"/>
                </a:lnSpc>
                <a:spcBef>
                  <a:spcPts val="0"/>
                </a:spcBef>
                <a:spcAft>
                  <a:spcPts val="0"/>
                </a:spcAft>
                <a:buClr>
                  <a:srgbClr val="000000"/>
                </a:buClr>
                <a:buSzPts val="1100"/>
                <a:buFont typeface="Arial"/>
                <a:buNone/>
              </a:pPr>
              <a:endParaRPr sz="1100" b="0" i="0" u="none" strike="noStrike" cap="none">
                <a:solidFill>
                  <a:schemeClr val="dk1"/>
                </a:solidFill>
                <a:latin typeface="Quattrocento Sans"/>
                <a:ea typeface="Quattrocento Sans"/>
                <a:cs typeface="Quattrocento Sans"/>
                <a:sym typeface="Quattrocento Sans"/>
              </a:endParaRPr>
            </a:p>
          </p:txBody>
        </p:sp>
        <p:sp>
          <p:nvSpPr>
            <p:cNvPr id="1363" name="Google Shape;1363;p4"/>
            <p:cNvSpPr txBox="1"/>
            <p:nvPr/>
          </p:nvSpPr>
          <p:spPr>
            <a:xfrm>
              <a:off x="2533260" y="2977133"/>
              <a:ext cx="2614023" cy="237625"/>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Quattrocento Sans"/>
                <a:ea typeface="Quattrocento Sans"/>
                <a:cs typeface="Quattrocento Sans"/>
                <a:sym typeface="Quattrocento Sans"/>
              </a:endParaRPr>
            </a:p>
          </p:txBody>
        </p:sp>
      </p:grpSp>
      <p:sp>
        <p:nvSpPr>
          <p:cNvPr id="1364" name="Google Shape;1364;p4"/>
          <p:cNvSpPr txBox="1"/>
          <p:nvPr/>
        </p:nvSpPr>
        <p:spPr>
          <a:xfrm>
            <a:off x="6082758" y="3272541"/>
            <a:ext cx="2451284" cy="233246"/>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latin typeface="Arial"/>
              <a:ea typeface="Arial"/>
              <a:cs typeface="Arial"/>
              <a:sym typeface="Arial"/>
            </a:endParaRPr>
          </a:p>
        </p:txBody>
      </p:sp>
      <p:sp>
        <p:nvSpPr>
          <p:cNvPr id="1365" name="Google Shape;1365;p4"/>
          <p:cNvSpPr txBox="1"/>
          <p:nvPr/>
        </p:nvSpPr>
        <p:spPr>
          <a:xfrm>
            <a:off x="3684537" y="2705621"/>
            <a:ext cx="1700859" cy="233246"/>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latin typeface="Arial"/>
              <a:ea typeface="Arial"/>
              <a:cs typeface="Arial"/>
              <a:sym typeface="Arial"/>
            </a:endParaRPr>
          </a:p>
        </p:txBody>
      </p:sp>
      <p:sp>
        <p:nvSpPr>
          <p:cNvPr id="1366" name="Google Shape;1366;p4"/>
          <p:cNvSpPr txBox="1"/>
          <p:nvPr/>
        </p:nvSpPr>
        <p:spPr>
          <a:xfrm>
            <a:off x="3654491" y="3973567"/>
            <a:ext cx="1701000" cy="2331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1" i="0" u="none" strike="noStrike" cap="none">
              <a:solidFill>
                <a:schemeClr val="dk1"/>
              </a:solidFill>
              <a:latin typeface="Quattrocento Sans"/>
              <a:ea typeface="Quattrocento Sans"/>
              <a:cs typeface="Quattrocento Sans"/>
              <a:sym typeface="Quattrocento Sans"/>
            </a:endParaRPr>
          </a:p>
        </p:txBody>
      </p:sp>
      <p:sp>
        <p:nvSpPr>
          <p:cNvPr id="1367" name="Google Shape;1367;p4"/>
          <p:cNvSpPr txBox="1"/>
          <p:nvPr/>
        </p:nvSpPr>
        <p:spPr>
          <a:xfrm>
            <a:off x="6005642" y="2109463"/>
            <a:ext cx="2451284" cy="233245"/>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1" i="0" u="none" strike="noStrike" cap="none">
              <a:solidFill>
                <a:schemeClr val="dk1"/>
              </a:solidFill>
              <a:latin typeface="Quattrocento Sans"/>
              <a:ea typeface="Quattrocento Sans"/>
              <a:cs typeface="Quattrocento Sans"/>
              <a:sym typeface="Quattrocento Sans"/>
            </a:endParaRPr>
          </a:p>
        </p:txBody>
      </p:sp>
      <p:pic>
        <p:nvPicPr>
          <p:cNvPr id="1368" name="Google Shape;1368;p4"/>
          <p:cNvPicPr preferRelativeResize="0"/>
          <p:nvPr/>
        </p:nvPicPr>
        <p:blipFill>
          <a:blip r:embed="rId3">
            <a:alphaModFix/>
          </a:blip>
          <a:stretch>
            <a:fillRect/>
          </a:stretch>
        </p:blipFill>
        <p:spPr>
          <a:xfrm>
            <a:off x="355125" y="909225"/>
            <a:ext cx="6717625" cy="32974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373"/>
        <p:cNvGrpSpPr/>
        <p:nvPr/>
      </p:nvGrpSpPr>
      <p:grpSpPr>
        <a:xfrm>
          <a:off x="0" y="0"/>
          <a:ext cx="0" cy="0"/>
          <a:chOff x="0" y="0"/>
          <a:chExt cx="0" cy="0"/>
        </a:xfrm>
      </p:grpSpPr>
      <p:sp>
        <p:nvSpPr>
          <p:cNvPr id="1374" name="Google Shape;1374;g237fbc4a02f_1_5"/>
          <p:cNvSpPr txBox="1"/>
          <p:nvPr/>
        </p:nvSpPr>
        <p:spPr>
          <a:xfrm>
            <a:off x="330375" y="-112650"/>
            <a:ext cx="6494700" cy="1216500"/>
          </a:xfrm>
          <a:prstGeom prst="rect">
            <a:avLst/>
          </a:prstGeom>
          <a:noFill/>
          <a:ln>
            <a:noFill/>
          </a:ln>
        </p:spPr>
        <p:txBody>
          <a:bodyPr spcFirstLastPara="1" wrap="square" lIns="91425" tIns="91425" rIns="91425" bIns="91425" anchor="t" anchorCtr="0">
            <a:spAutoFit/>
          </a:bodyPr>
          <a:lstStyle/>
          <a:p>
            <a:pPr marL="0" lvl="0" indent="0" algn="l" rtl="0">
              <a:lnSpc>
                <a:spcPct val="107916"/>
              </a:lnSpc>
              <a:spcBef>
                <a:spcPts val="0"/>
              </a:spcBef>
              <a:spcAft>
                <a:spcPts val="0"/>
              </a:spcAft>
              <a:buNone/>
            </a:pPr>
            <a:endParaRPr sz="1700" b="1">
              <a:solidFill>
                <a:srgbClr val="0070C0"/>
              </a:solidFill>
              <a:latin typeface="Calibri"/>
              <a:ea typeface="Calibri"/>
              <a:cs typeface="Calibri"/>
              <a:sym typeface="Calibri"/>
            </a:endParaRPr>
          </a:p>
          <a:p>
            <a:pPr marL="0" lvl="0" indent="0" algn="l" rtl="0">
              <a:lnSpc>
                <a:spcPct val="107916"/>
              </a:lnSpc>
              <a:spcBef>
                <a:spcPts val="800"/>
              </a:spcBef>
              <a:spcAft>
                <a:spcPts val="0"/>
              </a:spcAft>
              <a:buNone/>
            </a:pPr>
            <a:r>
              <a:rPr lang="en" sz="1700" b="1">
                <a:solidFill>
                  <a:srgbClr val="0070C0"/>
                </a:solidFill>
                <a:latin typeface="Calibri"/>
                <a:ea typeface="Calibri"/>
                <a:cs typeface="Calibri"/>
                <a:sym typeface="Calibri"/>
              </a:rPr>
              <a:t>Determination of Warehouse process type</a:t>
            </a:r>
            <a:endParaRPr sz="1700" b="1">
              <a:solidFill>
                <a:srgbClr val="0070C0"/>
              </a:solidFill>
              <a:latin typeface="Calibri"/>
              <a:ea typeface="Calibri"/>
              <a:cs typeface="Calibri"/>
              <a:sym typeface="Calibri"/>
            </a:endParaRPr>
          </a:p>
          <a:p>
            <a:pPr marL="0" lvl="0" indent="0" algn="l" rtl="0">
              <a:lnSpc>
                <a:spcPct val="107916"/>
              </a:lnSpc>
              <a:spcBef>
                <a:spcPts val="800"/>
              </a:spcBef>
              <a:spcAft>
                <a:spcPts val="800"/>
              </a:spcAft>
              <a:buNone/>
            </a:pPr>
            <a:endParaRPr sz="1700" b="1">
              <a:solidFill>
                <a:srgbClr val="0070C0"/>
              </a:solidFill>
              <a:latin typeface="Calibri"/>
              <a:ea typeface="Calibri"/>
              <a:cs typeface="Calibri"/>
              <a:sym typeface="Calibri"/>
            </a:endParaRPr>
          </a:p>
        </p:txBody>
      </p:sp>
      <p:sp>
        <p:nvSpPr>
          <p:cNvPr id="1375" name="Google Shape;1375;g237fbc4a02f_1_5"/>
          <p:cNvSpPr txBox="1"/>
          <p:nvPr/>
        </p:nvSpPr>
        <p:spPr>
          <a:xfrm>
            <a:off x="330375" y="621175"/>
            <a:ext cx="7801200" cy="1046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Calibri"/>
                <a:ea typeface="Calibri"/>
                <a:cs typeface="Calibri"/>
                <a:sym typeface="Calibri"/>
              </a:rPr>
              <a:t>In this Customizing activity, you the configure automatic determination of the warehouse process type.</a:t>
            </a:r>
            <a:endParaRPr>
              <a:latin typeface="Calibri"/>
              <a:ea typeface="Calibri"/>
              <a:cs typeface="Calibri"/>
              <a:sym typeface="Calibri"/>
            </a:endParaRPr>
          </a:p>
          <a:p>
            <a:pPr marL="0" lvl="0" indent="0" algn="l" rtl="0">
              <a:spcBef>
                <a:spcPts val="0"/>
              </a:spcBef>
              <a:spcAft>
                <a:spcPts val="0"/>
              </a:spcAft>
              <a:buNone/>
            </a:pPr>
            <a:r>
              <a:rPr lang="en">
                <a:latin typeface="Calibri"/>
                <a:ea typeface="Calibri"/>
                <a:cs typeface="Calibri"/>
                <a:sym typeface="Calibri"/>
              </a:rPr>
              <a:t>When Extended Warehouse Management (EWM) creates a warehouse request, it automatically determines the warehouse process type.</a:t>
            </a:r>
            <a:endParaRPr>
              <a:latin typeface="Calibri"/>
              <a:ea typeface="Calibri"/>
              <a:cs typeface="Calibri"/>
              <a:sym typeface="Calibri"/>
            </a:endParaRPr>
          </a:p>
          <a:p>
            <a:pPr marL="0" lvl="0" indent="0" algn="l" rtl="0">
              <a:spcBef>
                <a:spcPts val="0"/>
              </a:spcBef>
              <a:spcAft>
                <a:spcPts val="0"/>
              </a:spcAft>
              <a:buNone/>
            </a:pPr>
            <a:endParaRPr>
              <a:latin typeface="Calibri"/>
              <a:ea typeface="Calibri"/>
              <a:cs typeface="Calibri"/>
              <a:sym typeface="Calibri"/>
            </a:endParaRPr>
          </a:p>
        </p:txBody>
      </p:sp>
      <p:pic>
        <p:nvPicPr>
          <p:cNvPr id="1376" name="Google Shape;1376;g237fbc4a02f_1_5"/>
          <p:cNvPicPr preferRelativeResize="0"/>
          <p:nvPr/>
        </p:nvPicPr>
        <p:blipFill>
          <a:blip r:embed="rId3">
            <a:alphaModFix/>
          </a:blip>
          <a:stretch>
            <a:fillRect/>
          </a:stretch>
        </p:blipFill>
        <p:spPr>
          <a:xfrm>
            <a:off x="400175" y="1485575"/>
            <a:ext cx="6680076" cy="24470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380"/>
        <p:cNvGrpSpPr/>
        <p:nvPr/>
      </p:nvGrpSpPr>
      <p:grpSpPr>
        <a:xfrm>
          <a:off x="0" y="0"/>
          <a:ext cx="0" cy="0"/>
          <a:chOff x="0" y="0"/>
          <a:chExt cx="0" cy="0"/>
        </a:xfrm>
      </p:grpSpPr>
      <p:sp>
        <p:nvSpPr>
          <p:cNvPr id="1381" name="Google Shape;1381;p7"/>
          <p:cNvSpPr txBox="1"/>
          <p:nvPr/>
        </p:nvSpPr>
        <p:spPr>
          <a:xfrm>
            <a:off x="430392" y="886802"/>
            <a:ext cx="4849500" cy="2538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chemeClr val="dk1"/>
              </a:solidFill>
              <a:latin typeface="Quattrocento Sans"/>
              <a:ea typeface="Quattrocento Sans"/>
              <a:cs typeface="Quattrocento Sans"/>
              <a:sym typeface="Quattrocento Sans"/>
            </a:endParaRPr>
          </a:p>
        </p:txBody>
      </p:sp>
      <p:sp>
        <p:nvSpPr>
          <p:cNvPr id="1382" name="Google Shape;1382;p7"/>
          <p:cNvSpPr txBox="1"/>
          <p:nvPr/>
        </p:nvSpPr>
        <p:spPr>
          <a:xfrm>
            <a:off x="265192" y="408378"/>
            <a:ext cx="4671000" cy="3309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2100"/>
              <a:buFont typeface="Arial"/>
              <a:buNone/>
            </a:pPr>
            <a:r>
              <a:rPr lang="en" sz="1700" b="1">
                <a:solidFill>
                  <a:srgbClr val="0070C0"/>
                </a:solidFill>
                <a:latin typeface="Calibri"/>
                <a:ea typeface="Calibri"/>
                <a:cs typeface="Calibri"/>
                <a:sym typeface="Calibri"/>
              </a:rPr>
              <a:t>Specify Stock removal rule</a:t>
            </a:r>
            <a:endParaRPr sz="2400" b="1">
              <a:solidFill>
                <a:srgbClr val="0070C0"/>
              </a:solidFill>
              <a:latin typeface="Calibri"/>
              <a:ea typeface="Calibri"/>
              <a:cs typeface="Calibri"/>
              <a:sym typeface="Calibri"/>
            </a:endParaRPr>
          </a:p>
        </p:txBody>
      </p:sp>
      <p:sp>
        <p:nvSpPr>
          <p:cNvPr id="1383" name="Google Shape;1383;p7"/>
          <p:cNvSpPr txBox="1"/>
          <p:nvPr/>
        </p:nvSpPr>
        <p:spPr>
          <a:xfrm>
            <a:off x="265200" y="686725"/>
            <a:ext cx="7658700" cy="4002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0"/>
              </a:spcBef>
              <a:spcAft>
                <a:spcPts val="800"/>
              </a:spcAft>
              <a:buNone/>
            </a:pPr>
            <a:r>
              <a:rPr lang="en">
                <a:solidFill>
                  <a:srgbClr val="222222"/>
                </a:solidFill>
                <a:highlight>
                  <a:srgbClr val="FFFFFF"/>
                </a:highlight>
                <a:latin typeface="Calibri"/>
                <a:ea typeface="Calibri"/>
                <a:cs typeface="Calibri"/>
                <a:sym typeface="Calibri"/>
              </a:rPr>
              <a:t>The stock removal rule defines the sequence in which the quants found should be sorted.</a:t>
            </a:r>
            <a:endParaRPr sz="1600">
              <a:latin typeface="Calibri"/>
              <a:ea typeface="Calibri"/>
              <a:cs typeface="Calibri"/>
              <a:sym typeface="Calibri"/>
            </a:endParaRPr>
          </a:p>
        </p:txBody>
      </p:sp>
      <p:pic>
        <p:nvPicPr>
          <p:cNvPr id="1384" name="Google Shape;1384;p7"/>
          <p:cNvPicPr preferRelativeResize="0"/>
          <p:nvPr/>
        </p:nvPicPr>
        <p:blipFill>
          <a:blip r:embed="rId3">
            <a:alphaModFix/>
          </a:blip>
          <a:stretch>
            <a:fillRect/>
          </a:stretch>
        </p:blipFill>
        <p:spPr>
          <a:xfrm>
            <a:off x="350325" y="1181200"/>
            <a:ext cx="7142900" cy="27063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388"/>
        <p:cNvGrpSpPr/>
        <p:nvPr/>
      </p:nvGrpSpPr>
      <p:grpSpPr>
        <a:xfrm>
          <a:off x="0" y="0"/>
          <a:ext cx="0" cy="0"/>
          <a:chOff x="0" y="0"/>
          <a:chExt cx="0" cy="0"/>
        </a:xfrm>
      </p:grpSpPr>
      <p:pic>
        <p:nvPicPr>
          <p:cNvPr id="1389" name="Google Shape;1389;g237fbc4a02f_1_26"/>
          <p:cNvPicPr preferRelativeResize="0"/>
          <p:nvPr/>
        </p:nvPicPr>
        <p:blipFill>
          <a:blip r:embed="rId3">
            <a:alphaModFix/>
          </a:blip>
          <a:stretch>
            <a:fillRect/>
          </a:stretch>
        </p:blipFill>
        <p:spPr>
          <a:xfrm>
            <a:off x="385175" y="906550"/>
            <a:ext cx="3939375" cy="2680625"/>
          </a:xfrm>
          <a:prstGeom prst="rect">
            <a:avLst/>
          </a:prstGeom>
          <a:noFill/>
          <a:ln>
            <a:noFill/>
          </a:ln>
        </p:spPr>
      </p:pic>
      <p:pic>
        <p:nvPicPr>
          <p:cNvPr id="1390" name="Google Shape;1390;g237fbc4a02f_1_26"/>
          <p:cNvPicPr preferRelativeResize="0"/>
          <p:nvPr/>
        </p:nvPicPr>
        <p:blipFill>
          <a:blip r:embed="rId4">
            <a:alphaModFix/>
          </a:blip>
          <a:stretch>
            <a:fillRect/>
          </a:stretch>
        </p:blipFill>
        <p:spPr>
          <a:xfrm>
            <a:off x="4572000" y="906550"/>
            <a:ext cx="3784150" cy="26806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394"/>
        <p:cNvGrpSpPr/>
        <p:nvPr/>
      </p:nvGrpSpPr>
      <p:grpSpPr>
        <a:xfrm>
          <a:off x="0" y="0"/>
          <a:ext cx="0" cy="0"/>
          <a:chOff x="0" y="0"/>
          <a:chExt cx="0" cy="0"/>
        </a:xfrm>
      </p:grpSpPr>
      <p:sp>
        <p:nvSpPr>
          <p:cNvPr id="1395" name="Google Shape;1395;p9"/>
          <p:cNvSpPr txBox="1"/>
          <p:nvPr/>
        </p:nvSpPr>
        <p:spPr>
          <a:xfrm>
            <a:off x="352400" y="307875"/>
            <a:ext cx="7959300" cy="841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b="1">
                <a:solidFill>
                  <a:srgbClr val="0070C0"/>
                </a:solidFill>
                <a:highlight>
                  <a:srgbClr val="FFFFFF"/>
                </a:highlight>
                <a:latin typeface="Calibri"/>
                <a:ea typeface="Calibri"/>
                <a:cs typeface="Calibri"/>
                <a:sym typeface="Calibri"/>
              </a:rPr>
              <a:t>Storage type search sequence</a:t>
            </a:r>
            <a:endParaRPr sz="1800" b="1">
              <a:solidFill>
                <a:srgbClr val="0070C0"/>
              </a:solidFill>
              <a:highlight>
                <a:srgbClr val="FFFFFF"/>
              </a:highlight>
              <a:latin typeface="Calibri"/>
              <a:ea typeface="Calibri"/>
              <a:cs typeface="Calibri"/>
              <a:sym typeface="Calibri"/>
            </a:endParaRPr>
          </a:p>
          <a:p>
            <a:pPr marL="0" lvl="0" indent="0" algn="l" rtl="0">
              <a:spcBef>
                <a:spcPts val="800"/>
              </a:spcBef>
              <a:spcAft>
                <a:spcPts val="800"/>
              </a:spcAft>
              <a:buNone/>
            </a:pPr>
            <a:endParaRPr sz="1800" b="1">
              <a:solidFill>
                <a:srgbClr val="0070C0"/>
              </a:solidFill>
              <a:highlight>
                <a:srgbClr val="FFFFFF"/>
              </a:highlight>
              <a:latin typeface="Calibri"/>
              <a:ea typeface="Calibri"/>
              <a:cs typeface="Calibri"/>
              <a:sym typeface="Calibri"/>
            </a:endParaRPr>
          </a:p>
        </p:txBody>
      </p:sp>
      <p:sp>
        <p:nvSpPr>
          <p:cNvPr id="1396" name="Google Shape;1396;p9"/>
          <p:cNvSpPr txBox="1"/>
          <p:nvPr/>
        </p:nvSpPr>
        <p:spPr>
          <a:xfrm>
            <a:off x="382450" y="690775"/>
            <a:ext cx="80268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Calibri"/>
                <a:ea typeface="Calibri"/>
                <a:cs typeface="Calibri"/>
                <a:sym typeface="Calibri"/>
              </a:rPr>
              <a:t>The storage type search sequence contains information concerning the storage types in which the system searches for stock for removal, and in which sequence the stock should be sorted. The sequence of preferred storage types/storage type groups from which the products should be removed, is stored in a preference list</a:t>
            </a:r>
            <a:endParaRPr>
              <a:latin typeface="Calibri"/>
              <a:ea typeface="Calibri"/>
              <a:cs typeface="Calibri"/>
              <a:sym typeface="Calibri"/>
            </a:endParaRPr>
          </a:p>
        </p:txBody>
      </p:sp>
      <p:pic>
        <p:nvPicPr>
          <p:cNvPr id="1397" name="Google Shape;1397;p9"/>
          <p:cNvPicPr preferRelativeResize="0"/>
          <p:nvPr/>
        </p:nvPicPr>
        <p:blipFill>
          <a:blip r:embed="rId3">
            <a:alphaModFix/>
          </a:blip>
          <a:stretch>
            <a:fillRect/>
          </a:stretch>
        </p:blipFill>
        <p:spPr>
          <a:xfrm>
            <a:off x="445250" y="1652600"/>
            <a:ext cx="7813875" cy="2625400"/>
          </a:xfrm>
          <a:prstGeom prst="rect">
            <a:avLst/>
          </a:prstGeom>
          <a:noFill/>
          <a:ln>
            <a:noFill/>
          </a:ln>
        </p:spPr>
      </p:pic>
    </p:spTree>
  </p:cSld>
  <p:clrMapOvr>
    <a:masterClrMapping/>
  </p:clrMapOvr>
</p:sld>
</file>

<file path=ppt/theme/theme1.xml><?xml version="1.0" encoding="utf-8"?>
<a:theme xmlns:a="http://schemas.openxmlformats.org/drawingml/2006/main" name="Office Theme">
  <a:themeElements>
    <a:clrScheme name="Orange Red">
      <a:dk1>
        <a:srgbClr val="000000"/>
      </a:dk1>
      <a:lt1>
        <a:srgbClr val="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On-screen Show (16:9)</PresentationFormat>
  <Slides>30</Slides>
  <Notes>30</Notes>
  <HiddenSlides>0</HiddenSlides>
  <ScaleCrop>false</ScaleCrop>
  <HeadingPairs>
    <vt:vector size="4" baseType="variant">
      <vt:variant>
        <vt:lpstr>Theme</vt:lpstr>
      </vt:variant>
      <vt:variant>
        <vt:i4>1</vt:i4>
      </vt:variant>
      <vt:variant>
        <vt:lpstr>Slide Titles</vt:lpstr>
      </vt:variant>
      <vt:variant>
        <vt:i4>30</vt:i4>
      </vt:variant>
    </vt:vector>
  </HeadingPairs>
  <TitlesOfParts>
    <vt:vector size="31" baseType="lpstr">
      <vt:lpstr>Office Theme</vt:lpstr>
      <vt:lpstr>SAP EWM  EXTENDED WAREHOUSE MANAGEMENT TRAINING</vt:lpstr>
      <vt:lpstr>PowerPoint Presentation</vt:lpstr>
      <vt:lpstr>PowerPoint Presentation</vt:lpstr>
      <vt:lpstr>PowerPoint Presentation</vt:lpstr>
      <vt:lpstr>Warehouse Process type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SAP EWM  EXTENDED WAREHOUSE MANAGEMENT TRAINING</dc:title>
  <cp:revision>22</cp:revision>
  <dcterms:modified xsi:type="dcterms:W3CDTF">2023-08-06T16:26:44Z</dcterms:modified>
</cp:coreProperties>
</file>